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charts/chart13.xml" ContentType="application/vnd.openxmlformats-officedocument.drawingml.chart+xml"/>
  <Override PartName="/ppt/tableStyles.xml" ContentType="application/vnd.openxmlformats-officedocument.presentationml.tableStyles+xml"/>
  <Override PartName="/ppt/slideMasters/slideMaster8.xml" ContentType="application/vnd.openxmlformats-officedocument.presentationml.slideMaster+xml"/>
  <Override PartName="/ppt/diagrams/layout1.xml" ContentType="application/vnd.openxmlformats-officedocument.drawingml.diagramLayout+xml"/>
  <Override PartName="/ppt/charts/chart3.xml" ContentType="application/vnd.openxmlformats-officedocument.drawingml.char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charts/chart18.xml" ContentType="application/vnd.openxmlformats-officedocument.drawingml.char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ppt/slideLayouts/slideLayout6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slideLayouts/slideLayout99.xml" ContentType="application/vnd.openxmlformats-officedocument.presentationml.slideLayou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2.xml" ContentType="application/vnd.openxmlformats-officedocument.presentationml.tags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3.xml" ContentType="application/vnd.openxmlformats-officedocument.presentationml.tags+xml"/>
  <Override PartName="/ppt/slideLayouts/slideLayout63.xml" ContentType="application/vnd.openxmlformats-officedocument.presentationml.slideLayout+xml"/>
  <Default Extension="jpeg" ContentType="image/jpeg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charts/chart17.xml" ContentType="application/vnd.openxmlformats-officedocument.drawingml.char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charts/chart7.xml" ContentType="application/vnd.openxmlformats-officedocument.drawingml.chart+xml"/>
  <Override PartName="/ppt/charts/chart2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  <p:sldMasterId id="2147483702" r:id="rId3"/>
    <p:sldMasterId id="2147483714" r:id="rId4"/>
    <p:sldMasterId id="2147483726" r:id="rId5"/>
    <p:sldMasterId id="2147483739" r:id="rId6"/>
    <p:sldMasterId id="2147483751" r:id="rId7"/>
    <p:sldMasterId id="2147483763" r:id="rId8"/>
    <p:sldMasterId id="2147483775" r:id="rId9"/>
  </p:sldMasterIdLst>
  <p:notesMasterIdLst>
    <p:notesMasterId r:id="rId52"/>
  </p:notesMasterIdLst>
  <p:handoutMasterIdLst>
    <p:handoutMasterId r:id="rId53"/>
  </p:handoutMasterIdLst>
  <p:sldIdLst>
    <p:sldId id="389" r:id="rId10"/>
    <p:sldId id="502" r:id="rId11"/>
    <p:sldId id="487" r:id="rId12"/>
    <p:sldId id="405" r:id="rId13"/>
    <p:sldId id="422" r:id="rId14"/>
    <p:sldId id="423" r:id="rId15"/>
    <p:sldId id="424" r:id="rId16"/>
    <p:sldId id="451" r:id="rId17"/>
    <p:sldId id="495" r:id="rId18"/>
    <p:sldId id="458" r:id="rId19"/>
    <p:sldId id="459" r:id="rId20"/>
    <p:sldId id="460" r:id="rId21"/>
    <p:sldId id="461" r:id="rId22"/>
    <p:sldId id="462" r:id="rId23"/>
    <p:sldId id="463" r:id="rId24"/>
    <p:sldId id="464" r:id="rId25"/>
    <p:sldId id="465" r:id="rId26"/>
    <p:sldId id="466" r:id="rId27"/>
    <p:sldId id="467" r:id="rId28"/>
    <p:sldId id="468" r:id="rId29"/>
    <p:sldId id="469" r:id="rId30"/>
    <p:sldId id="470" r:id="rId31"/>
    <p:sldId id="418" r:id="rId32"/>
    <p:sldId id="479" r:id="rId33"/>
    <p:sldId id="480" r:id="rId34"/>
    <p:sldId id="486" r:id="rId35"/>
    <p:sldId id="478" r:id="rId36"/>
    <p:sldId id="503" r:id="rId37"/>
    <p:sldId id="504" r:id="rId38"/>
    <p:sldId id="488" r:id="rId39"/>
    <p:sldId id="489" r:id="rId40"/>
    <p:sldId id="492" r:id="rId41"/>
    <p:sldId id="493" r:id="rId42"/>
    <p:sldId id="494" r:id="rId43"/>
    <p:sldId id="490" r:id="rId44"/>
    <p:sldId id="491" r:id="rId45"/>
    <p:sldId id="496" r:id="rId46"/>
    <p:sldId id="498" r:id="rId47"/>
    <p:sldId id="497" r:id="rId48"/>
    <p:sldId id="499" r:id="rId49"/>
    <p:sldId id="500" r:id="rId50"/>
    <p:sldId id="501" r:id="rId51"/>
  </p:sldIdLst>
  <p:sldSz cx="9144000" cy="6858000" type="screen4x3"/>
  <p:notesSz cx="6858000" cy="99472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F9FEB8"/>
    <a:srgbClr val="F5F8EE"/>
    <a:srgbClr val="E6EED6"/>
    <a:srgbClr val="E0EACC"/>
    <a:srgbClr val="E9F0DC"/>
    <a:srgbClr val="F8FAF4"/>
    <a:srgbClr val="F2F1EA"/>
    <a:srgbClr val="EEECE2"/>
    <a:srgbClr val="F0E9D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slide" Target="slides/slide41.xml"/><Relationship Id="rId55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LAPORAN%20POBL\2018\PENDAPATAN%20&amp;%20BELANJA%20BLUD%20PUSK%20201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SPM\2018\Capaian%20SPM%20Kab%20Wsb%20201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SPM\2018\Capaian%20SPM%20Kab%20Wsb%20201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SPM\2018\Capaian%20SPM%20Kab%20Wsb%202018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SPM\2018\Capaian%20SPM%20Kab%20Wsb%202018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SPM\2018\Capaian%20SPM%20Kab%20Wsb%202018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SPM\2018\Capaian%20SPM%20Kab%20Wsb%202018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SPM\2018\Capaian%20SPM%20Kab%20Wsb%202018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SPM\2018\Capaian%20SPM%20Kab%20Wsb%202018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SPM\2018\Capaian%20SPM%20Kab%20Wsb%202018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SPM\2018\Capaian%20SPM%20Kab%20Wsb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LAPORAN%20POBL\2018\PENDAPATAN%20&amp;%20BELANJA%20BLUD%20PUSK%202018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IMUNISASI\IMUNISASI%202018\BIAS%20TH%202018\cakupan%20bias%20campak%20tahun%202018%20fix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OK\BOK%20TH%202018\LAPORAN%20BOK%20%20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OK\BOK%20TH%202018\LAPORAN%20BOK%20%20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OK\BOK%20TH%202018\LAPORAN%20BOK%20%20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SPM\2018\Capaian%20SPM%20Kab%20Wsb%2020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SPM\2018\Capaian%20SPM%20Kab%20Wsb%20201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ENCANAAN\SPM\2018\Capaian%20SPM%20Kab%20Wsb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 sz="1200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Sheet1!$B$26:$B$42</c:f>
              <c:strCache>
                <c:ptCount val="17"/>
                <c:pt idx="0">
                  <c:v>WADASLINTANG</c:v>
                </c:pt>
                <c:pt idx="1">
                  <c:v>LEKSONO</c:v>
                </c:pt>
                <c:pt idx="2">
                  <c:v>KEPIL</c:v>
                </c:pt>
                <c:pt idx="3">
                  <c:v>GARUNG</c:v>
                </c:pt>
                <c:pt idx="4">
                  <c:v>WATUMALANG</c:v>
                </c:pt>
                <c:pt idx="5">
                  <c:v>KALIKAJAR</c:v>
                </c:pt>
                <c:pt idx="6">
                  <c:v>WONOSOBO</c:v>
                </c:pt>
                <c:pt idx="7">
                  <c:v>MOJOTENGAH</c:v>
                </c:pt>
                <c:pt idx="8">
                  <c:v>SAPURAN</c:v>
                </c:pt>
                <c:pt idx="9">
                  <c:v>SELOMERTO</c:v>
                </c:pt>
                <c:pt idx="10">
                  <c:v>KALIWIRO</c:v>
                </c:pt>
                <c:pt idx="11">
                  <c:v>KERTEK</c:v>
                </c:pt>
                <c:pt idx="12">
                  <c:v>KEJAJAR</c:v>
                </c:pt>
                <c:pt idx="13">
                  <c:v>KALIBAWANG</c:v>
                </c:pt>
                <c:pt idx="14">
                  <c:v>SUKOHARJO</c:v>
                </c:pt>
                <c:pt idx="16">
                  <c:v>RATA-RATA</c:v>
                </c:pt>
              </c:strCache>
            </c:strRef>
          </c:cat>
          <c:val>
            <c:numRef>
              <c:f>Sheet1!$C$26:$C$42</c:f>
              <c:numCache>
                <c:formatCode>0.0</c:formatCode>
                <c:ptCount val="17"/>
                <c:pt idx="0">
                  <c:v>87.00812342770493</c:v>
                </c:pt>
                <c:pt idx="1">
                  <c:v>85.920802127659556</c:v>
                </c:pt>
                <c:pt idx="2">
                  <c:v>79.682789724043971</c:v>
                </c:pt>
                <c:pt idx="3">
                  <c:v>79.484369653509333</c:v>
                </c:pt>
                <c:pt idx="4">
                  <c:v>78.454667994969697</c:v>
                </c:pt>
                <c:pt idx="5">
                  <c:v>78.137625453340547</c:v>
                </c:pt>
                <c:pt idx="6">
                  <c:v>77.720119954411757</c:v>
                </c:pt>
                <c:pt idx="7">
                  <c:v>77.219328989898997</c:v>
                </c:pt>
                <c:pt idx="8">
                  <c:v>77.024473672867941</c:v>
                </c:pt>
                <c:pt idx="9">
                  <c:v>76.373818931754712</c:v>
                </c:pt>
                <c:pt idx="10">
                  <c:v>75.873024474186408</c:v>
                </c:pt>
                <c:pt idx="11">
                  <c:v>75.783190429465364</c:v>
                </c:pt>
                <c:pt idx="12">
                  <c:v>73.416974366666651</c:v>
                </c:pt>
                <c:pt idx="13">
                  <c:v>70.641797002391201</c:v>
                </c:pt>
                <c:pt idx="14">
                  <c:v>62.377217126185478</c:v>
                </c:pt>
                <c:pt idx="16">
                  <c:v>77.3</c:v>
                </c:pt>
              </c:numCache>
            </c:numRef>
          </c:val>
        </c:ser>
        <c:dLbls/>
        <c:axId val="33284480"/>
        <c:axId val="33286016"/>
      </c:barChart>
      <c:catAx>
        <c:axId val="332844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200"/>
            </a:pPr>
            <a:endParaRPr lang="id-ID"/>
          </a:p>
        </c:txPr>
        <c:crossAx val="33286016"/>
        <c:crosses val="autoZero"/>
        <c:auto val="1"/>
        <c:lblAlgn val="ctr"/>
        <c:lblOffset val="100"/>
      </c:catAx>
      <c:valAx>
        <c:axId val="3328601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 sz="1400"/>
            </a:pPr>
            <a:endParaRPr lang="id-ID"/>
          </a:p>
        </c:txPr>
        <c:crossAx val="33284480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00B050"/>
              </a:solidFill>
            </c:spPr>
          </c:dPt>
          <c:dPt>
            <c:idx val="8"/>
            <c:spPr>
              <a:solidFill>
                <a:srgbClr val="00B050"/>
              </a:solidFill>
            </c:spPr>
          </c:dPt>
          <c:dPt>
            <c:idx val="9"/>
            <c:spPr>
              <a:solidFill>
                <a:srgbClr val="00B050"/>
              </a:solidFill>
            </c:spPr>
          </c:dPt>
          <c:dPt>
            <c:idx val="26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 sz="1200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'TW 3'!$B$117:$B$143</c:f>
              <c:strCache>
                <c:ptCount val="27"/>
                <c:pt idx="0">
                  <c:v>Kejajar 2</c:v>
                </c:pt>
                <c:pt idx="1">
                  <c:v>Leksono 2</c:v>
                </c:pt>
                <c:pt idx="2">
                  <c:v>Kalibawang</c:v>
                </c:pt>
                <c:pt idx="3">
                  <c:v>Wonosobo 2</c:v>
                </c:pt>
                <c:pt idx="4">
                  <c:v>Kepil 2</c:v>
                </c:pt>
                <c:pt idx="5">
                  <c:v>Leksono 1</c:v>
                </c:pt>
                <c:pt idx="6">
                  <c:v>Wadaslintang 1</c:v>
                </c:pt>
                <c:pt idx="7">
                  <c:v>Kejajar  1</c:v>
                </c:pt>
                <c:pt idx="8">
                  <c:v>Kertek 1</c:v>
                </c:pt>
                <c:pt idx="9">
                  <c:v>Selomerto 1</c:v>
                </c:pt>
                <c:pt idx="10">
                  <c:v>Kertek 2</c:v>
                </c:pt>
                <c:pt idx="11">
                  <c:v>Garung</c:v>
                </c:pt>
                <c:pt idx="12">
                  <c:v>Wadaslintang 2</c:v>
                </c:pt>
                <c:pt idx="13">
                  <c:v>Kalikajar 1</c:v>
                </c:pt>
                <c:pt idx="14">
                  <c:v>Mojotengah</c:v>
                </c:pt>
                <c:pt idx="15">
                  <c:v>Kepil 1</c:v>
                </c:pt>
                <c:pt idx="16">
                  <c:v>Wonosobo 1</c:v>
                </c:pt>
                <c:pt idx="17">
                  <c:v>Kaliwiro</c:v>
                </c:pt>
                <c:pt idx="18">
                  <c:v>Sukoharjo 1</c:v>
                </c:pt>
                <c:pt idx="19">
                  <c:v>Selomerto 2</c:v>
                </c:pt>
                <c:pt idx="20">
                  <c:v>Sapuran</c:v>
                </c:pt>
                <c:pt idx="21">
                  <c:v>Sukoharjo 2</c:v>
                </c:pt>
                <c:pt idx="22">
                  <c:v>Watumalang</c:v>
                </c:pt>
                <c:pt idx="23">
                  <c:v>Kalikajar 2</c:v>
                </c:pt>
                <c:pt idx="25">
                  <c:v>Kab. Wsb</c:v>
                </c:pt>
                <c:pt idx="26">
                  <c:v>Target </c:v>
                </c:pt>
              </c:strCache>
            </c:strRef>
          </c:cat>
          <c:val>
            <c:numRef>
              <c:f>'TW 3'!$C$117:$C$143</c:f>
              <c:numCache>
                <c:formatCode>0.0</c:formatCode>
                <c:ptCount val="27"/>
                <c:pt idx="0">
                  <c:v>113.16574350234339</c:v>
                </c:pt>
                <c:pt idx="1">
                  <c:v>109.56628191675409</c:v>
                </c:pt>
                <c:pt idx="2">
                  <c:v>106.21326616288833</c:v>
                </c:pt>
                <c:pt idx="3">
                  <c:v>100.10778765831311</c:v>
                </c:pt>
                <c:pt idx="4">
                  <c:v>90.723506454518173</c:v>
                </c:pt>
                <c:pt idx="5">
                  <c:v>85.946573751451808</c:v>
                </c:pt>
                <c:pt idx="6">
                  <c:v>85.096596136154517</c:v>
                </c:pt>
                <c:pt idx="7">
                  <c:v>82.372121459140004</c:v>
                </c:pt>
                <c:pt idx="8">
                  <c:v>78.745786947196407</c:v>
                </c:pt>
                <c:pt idx="9">
                  <c:v>77.169163545568054</c:v>
                </c:pt>
                <c:pt idx="10">
                  <c:v>67.945302788137113</c:v>
                </c:pt>
                <c:pt idx="11">
                  <c:v>67.261348104452878</c:v>
                </c:pt>
                <c:pt idx="12">
                  <c:v>65.694520479769082</c:v>
                </c:pt>
                <c:pt idx="13">
                  <c:v>64.560321945372067</c:v>
                </c:pt>
                <c:pt idx="14">
                  <c:v>61.248185776487659</c:v>
                </c:pt>
                <c:pt idx="15">
                  <c:v>60.912736299408067</c:v>
                </c:pt>
                <c:pt idx="16">
                  <c:v>46.960320349472163</c:v>
                </c:pt>
                <c:pt idx="17">
                  <c:v>45.411039030096774</c:v>
                </c:pt>
                <c:pt idx="18">
                  <c:v>45.229044520327299</c:v>
                </c:pt>
                <c:pt idx="19">
                  <c:v>43.243243243243235</c:v>
                </c:pt>
                <c:pt idx="20">
                  <c:v>36.83692488115431</c:v>
                </c:pt>
                <c:pt idx="21">
                  <c:v>30.612244897959183</c:v>
                </c:pt>
                <c:pt idx="22">
                  <c:v>18.764885606370438</c:v>
                </c:pt>
                <c:pt idx="23">
                  <c:v>13.277076720600757</c:v>
                </c:pt>
                <c:pt idx="25">
                  <c:v>61.1</c:v>
                </c:pt>
                <c:pt idx="26" formatCode="General">
                  <c:v>75</c:v>
                </c:pt>
              </c:numCache>
            </c:numRef>
          </c:val>
        </c:ser>
        <c:dLbls/>
        <c:axId val="34209152"/>
        <c:axId val="34210944"/>
      </c:barChart>
      <c:catAx>
        <c:axId val="342091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300" baseline="0"/>
            </a:pPr>
            <a:endParaRPr lang="id-ID"/>
          </a:p>
        </c:txPr>
        <c:crossAx val="34210944"/>
        <c:crosses val="autoZero"/>
        <c:auto val="1"/>
        <c:lblAlgn val="ctr"/>
        <c:lblOffset val="100"/>
      </c:catAx>
      <c:valAx>
        <c:axId val="3421094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34209152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Pt>
            <c:idx val="26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 sz="1200" b="1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'TW 3'!$B$184:$B$210</c:f>
              <c:strCache>
                <c:ptCount val="27"/>
                <c:pt idx="0">
                  <c:v>Sukoharjo 2</c:v>
                </c:pt>
                <c:pt idx="1">
                  <c:v>Mojotengah</c:v>
                </c:pt>
                <c:pt idx="2">
                  <c:v>Sapuran</c:v>
                </c:pt>
                <c:pt idx="3">
                  <c:v>Wadaslintang 1</c:v>
                </c:pt>
                <c:pt idx="4">
                  <c:v>Kalikajar 2</c:v>
                </c:pt>
                <c:pt idx="5">
                  <c:v>Wonosobo 1</c:v>
                </c:pt>
                <c:pt idx="6">
                  <c:v>Selomerto 1</c:v>
                </c:pt>
                <c:pt idx="7">
                  <c:v>Leksono 1</c:v>
                </c:pt>
                <c:pt idx="8">
                  <c:v>Kejajar  1</c:v>
                </c:pt>
                <c:pt idx="9">
                  <c:v>Kaliwiro</c:v>
                </c:pt>
                <c:pt idx="10">
                  <c:v>Garung</c:v>
                </c:pt>
                <c:pt idx="11">
                  <c:v>Kalikajar 1</c:v>
                </c:pt>
                <c:pt idx="12">
                  <c:v>Kepil 2</c:v>
                </c:pt>
                <c:pt idx="13">
                  <c:v>Kepil 1</c:v>
                </c:pt>
                <c:pt idx="14">
                  <c:v>Sukoharjo 1</c:v>
                </c:pt>
                <c:pt idx="15">
                  <c:v>Wonosobo 2</c:v>
                </c:pt>
                <c:pt idx="16">
                  <c:v>Selomerto 2</c:v>
                </c:pt>
                <c:pt idx="17">
                  <c:v>Kalibawang</c:v>
                </c:pt>
                <c:pt idx="18">
                  <c:v>Kertek 2</c:v>
                </c:pt>
                <c:pt idx="19">
                  <c:v>Wadaslintang 2</c:v>
                </c:pt>
                <c:pt idx="20">
                  <c:v>Leksono 2</c:v>
                </c:pt>
                <c:pt idx="21">
                  <c:v>Watumalang</c:v>
                </c:pt>
                <c:pt idx="22">
                  <c:v>Kejajar 2</c:v>
                </c:pt>
                <c:pt idx="23">
                  <c:v>Kertek 1</c:v>
                </c:pt>
                <c:pt idx="25">
                  <c:v>Kab. Wsb</c:v>
                </c:pt>
                <c:pt idx="26">
                  <c:v>Target </c:v>
                </c:pt>
              </c:strCache>
            </c:strRef>
          </c:cat>
          <c:val>
            <c:numRef>
              <c:f>'TW 3'!$C$184:$C$210</c:f>
              <c:numCache>
                <c:formatCode>0.0</c:formatCode>
                <c:ptCount val="27"/>
                <c:pt idx="0">
                  <c:v>71.00422832980972</c:v>
                </c:pt>
                <c:pt idx="1">
                  <c:v>67.938101645792386</c:v>
                </c:pt>
                <c:pt idx="2">
                  <c:v>50.14362863380444</c:v>
                </c:pt>
                <c:pt idx="3">
                  <c:v>35.495601173020525</c:v>
                </c:pt>
                <c:pt idx="4">
                  <c:v>34.262906359960098</c:v>
                </c:pt>
                <c:pt idx="5">
                  <c:v>32.995135206205916</c:v>
                </c:pt>
                <c:pt idx="6">
                  <c:v>32.227714878009905</c:v>
                </c:pt>
                <c:pt idx="7">
                  <c:v>28.901564153828065</c:v>
                </c:pt>
                <c:pt idx="8">
                  <c:v>27.854643337819653</c:v>
                </c:pt>
                <c:pt idx="9">
                  <c:v>27.513441850187817</c:v>
                </c:pt>
                <c:pt idx="10">
                  <c:v>26.769170116301989</c:v>
                </c:pt>
                <c:pt idx="11">
                  <c:v>25.516198452858731</c:v>
                </c:pt>
                <c:pt idx="12">
                  <c:v>23.009501965923981</c:v>
                </c:pt>
                <c:pt idx="13">
                  <c:v>22.4212476837554</c:v>
                </c:pt>
                <c:pt idx="14">
                  <c:v>20.63506025156126</c:v>
                </c:pt>
                <c:pt idx="15">
                  <c:v>19.831932773109241</c:v>
                </c:pt>
                <c:pt idx="16">
                  <c:v>18.074206704466327</c:v>
                </c:pt>
                <c:pt idx="17">
                  <c:v>17.45354638131732</c:v>
                </c:pt>
                <c:pt idx="18">
                  <c:v>16.419343994621325</c:v>
                </c:pt>
                <c:pt idx="19">
                  <c:v>13.375524425798195</c:v>
                </c:pt>
                <c:pt idx="20">
                  <c:v>12.276462058965686</c:v>
                </c:pt>
                <c:pt idx="21">
                  <c:v>10.984534887571616</c:v>
                </c:pt>
                <c:pt idx="22">
                  <c:v>4.8091943762552987</c:v>
                </c:pt>
                <c:pt idx="23">
                  <c:v>1.6262094720760483</c:v>
                </c:pt>
                <c:pt idx="25">
                  <c:v>29.1</c:v>
                </c:pt>
                <c:pt idx="26">
                  <c:v>75</c:v>
                </c:pt>
              </c:numCache>
            </c:numRef>
          </c:val>
        </c:ser>
        <c:dLbls/>
        <c:axId val="34358784"/>
        <c:axId val="34360320"/>
      </c:barChart>
      <c:catAx>
        <c:axId val="3435878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300" baseline="0"/>
            </a:pPr>
            <a:endParaRPr lang="id-ID"/>
          </a:p>
        </c:txPr>
        <c:crossAx val="34360320"/>
        <c:crossesAt val="0"/>
        <c:auto val="1"/>
        <c:lblAlgn val="ctr"/>
        <c:lblOffset val="100"/>
      </c:catAx>
      <c:valAx>
        <c:axId val="34360320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 sz="1500" baseline="0"/>
            </a:pPr>
            <a:endParaRPr lang="id-ID"/>
          </a:p>
        </c:txPr>
        <c:crossAx val="34358784"/>
        <c:crosses val="autoZero"/>
        <c:crossBetween val="between"/>
        <c:majorUnit val="20"/>
        <c:minorUnit val="4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26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 sz="1200" b="1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'TW 3'!$B$221:$B$247</c:f>
              <c:strCache>
                <c:ptCount val="27"/>
                <c:pt idx="0">
                  <c:v>Kaliwiro</c:v>
                </c:pt>
                <c:pt idx="1">
                  <c:v>Kertek 2</c:v>
                </c:pt>
                <c:pt idx="2">
                  <c:v>Kalikajar 1</c:v>
                </c:pt>
                <c:pt idx="3">
                  <c:v>Mojotengah</c:v>
                </c:pt>
                <c:pt idx="4">
                  <c:v>Wonosobo 1</c:v>
                </c:pt>
                <c:pt idx="5">
                  <c:v>Kejajar  1</c:v>
                </c:pt>
                <c:pt idx="6">
                  <c:v>Sapuran</c:v>
                </c:pt>
                <c:pt idx="7">
                  <c:v>Kejajar 2</c:v>
                </c:pt>
                <c:pt idx="8">
                  <c:v>Selomerto 2</c:v>
                </c:pt>
                <c:pt idx="9">
                  <c:v>Wadaslintang 2</c:v>
                </c:pt>
                <c:pt idx="10">
                  <c:v>Leksono 1</c:v>
                </c:pt>
                <c:pt idx="11">
                  <c:v>Kertek 1</c:v>
                </c:pt>
                <c:pt idx="12">
                  <c:v>Sukoharjo 1</c:v>
                </c:pt>
                <c:pt idx="13">
                  <c:v>Garung</c:v>
                </c:pt>
                <c:pt idx="14">
                  <c:v>Kepil 2</c:v>
                </c:pt>
                <c:pt idx="15">
                  <c:v>Kepil 1</c:v>
                </c:pt>
                <c:pt idx="16">
                  <c:v>Kalikajar 2</c:v>
                </c:pt>
                <c:pt idx="17">
                  <c:v>Selomerto 1</c:v>
                </c:pt>
                <c:pt idx="18">
                  <c:v>Wadaslintang 1</c:v>
                </c:pt>
                <c:pt idx="19">
                  <c:v>Sukoharjo 2</c:v>
                </c:pt>
                <c:pt idx="20">
                  <c:v>Wonosobo 2</c:v>
                </c:pt>
                <c:pt idx="21">
                  <c:v>Kalibawang</c:v>
                </c:pt>
                <c:pt idx="22">
                  <c:v>Watumalang</c:v>
                </c:pt>
                <c:pt idx="23">
                  <c:v>Leksono 2</c:v>
                </c:pt>
                <c:pt idx="25">
                  <c:v>Kab. Wsb</c:v>
                </c:pt>
                <c:pt idx="26">
                  <c:v>Target </c:v>
                </c:pt>
              </c:strCache>
            </c:strRef>
          </c:cat>
          <c:val>
            <c:numRef>
              <c:f>'TW 3'!$C$221:$C$247</c:f>
              <c:numCache>
                <c:formatCode>0.0</c:formatCode>
                <c:ptCount val="27"/>
                <c:pt idx="0">
                  <c:v>121.44607843137256</c:v>
                </c:pt>
                <c:pt idx="1">
                  <c:v>93.946089262041554</c:v>
                </c:pt>
                <c:pt idx="2">
                  <c:v>92.562432138979332</c:v>
                </c:pt>
                <c:pt idx="3">
                  <c:v>88.808837656099882</c:v>
                </c:pt>
                <c:pt idx="4">
                  <c:v>87.757695566224228</c:v>
                </c:pt>
                <c:pt idx="5">
                  <c:v>74.434918160561182</c:v>
                </c:pt>
                <c:pt idx="6">
                  <c:v>69.523809523809518</c:v>
                </c:pt>
                <c:pt idx="7">
                  <c:v>65.663082437275989</c:v>
                </c:pt>
                <c:pt idx="8">
                  <c:v>62.489762489762477</c:v>
                </c:pt>
                <c:pt idx="9">
                  <c:v>62.292426083434592</c:v>
                </c:pt>
                <c:pt idx="10">
                  <c:v>61.046292811441475</c:v>
                </c:pt>
                <c:pt idx="11">
                  <c:v>57.324703344120834</c:v>
                </c:pt>
                <c:pt idx="12">
                  <c:v>55.769230769230781</c:v>
                </c:pt>
                <c:pt idx="13">
                  <c:v>49.521822291775351</c:v>
                </c:pt>
                <c:pt idx="14">
                  <c:v>44.894651539708249</c:v>
                </c:pt>
                <c:pt idx="15">
                  <c:v>43.115797851173902</c:v>
                </c:pt>
                <c:pt idx="16">
                  <c:v>42.7159209157128</c:v>
                </c:pt>
                <c:pt idx="17">
                  <c:v>41.671173607355328</c:v>
                </c:pt>
                <c:pt idx="18">
                  <c:v>40.4601914070454</c:v>
                </c:pt>
                <c:pt idx="19">
                  <c:v>35.704125177809388</c:v>
                </c:pt>
                <c:pt idx="20">
                  <c:v>24.202420242024196</c:v>
                </c:pt>
                <c:pt idx="21">
                  <c:v>20.174050632911392</c:v>
                </c:pt>
                <c:pt idx="22">
                  <c:v>17.810026385224276</c:v>
                </c:pt>
                <c:pt idx="23">
                  <c:v>16.58130601792573</c:v>
                </c:pt>
                <c:pt idx="25">
                  <c:v>60.3</c:v>
                </c:pt>
                <c:pt idx="26">
                  <c:v>75</c:v>
                </c:pt>
              </c:numCache>
            </c:numRef>
          </c:val>
        </c:ser>
        <c:dLbls/>
        <c:axId val="34398976"/>
        <c:axId val="34400512"/>
      </c:barChart>
      <c:catAx>
        <c:axId val="3439897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300" baseline="0"/>
            </a:pPr>
            <a:endParaRPr lang="id-ID"/>
          </a:p>
        </c:txPr>
        <c:crossAx val="34400512"/>
        <c:crosses val="autoZero"/>
        <c:auto val="1"/>
        <c:lblAlgn val="ctr"/>
        <c:lblOffset val="100"/>
      </c:catAx>
      <c:valAx>
        <c:axId val="34400512"/>
        <c:scaling>
          <c:orientation val="minMax"/>
          <c:max val="14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 sz="1300" baseline="0"/>
            </a:pPr>
            <a:endParaRPr lang="id-ID"/>
          </a:p>
        </c:txPr>
        <c:crossAx val="34398976"/>
        <c:crosses val="autoZero"/>
        <c:crossBetween val="between"/>
        <c:majorUnit val="20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Pt>
            <c:idx val="26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 sz="1200" b="1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'TW 3'!$B$260:$B$286</c:f>
              <c:strCache>
                <c:ptCount val="27"/>
                <c:pt idx="0">
                  <c:v>Leksono 1</c:v>
                </c:pt>
                <c:pt idx="1">
                  <c:v>Wonosobo 2</c:v>
                </c:pt>
                <c:pt idx="2">
                  <c:v>Selomerto 1</c:v>
                </c:pt>
                <c:pt idx="3">
                  <c:v>Kertek 2</c:v>
                </c:pt>
                <c:pt idx="4">
                  <c:v>Kepil 2</c:v>
                </c:pt>
                <c:pt idx="5">
                  <c:v>Sukoharjo 2</c:v>
                </c:pt>
                <c:pt idx="6">
                  <c:v>Kalikajar 1</c:v>
                </c:pt>
                <c:pt idx="7">
                  <c:v>Kertek 1</c:v>
                </c:pt>
                <c:pt idx="8">
                  <c:v>Wadaslintang 1</c:v>
                </c:pt>
                <c:pt idx="9">
                  <c:v>Sukoharjo 1</c:v>
                </c:pt>
                <c:pt idx="10">
                  <c:v>Wonosobo 1</c:v>
                </c:pt>
                <c:pt idx="11">
                  <c:v>Kepil 1</c:v>
                </c:pt>
                <c:pt idx="12">
                  <c:v>Selomerto 2</c:v>
                </c:pt>
                <c:pt idx="13">
                  <c:v>Garung</c:v>
                </c:pt>
                <c:pt idx="14">
                  <c:v>Wadaslintang 2</c:v>
                </c:pt>
                <c:pt idx="15">
                  <c:v>Sapuran</c:v>
                </c:pt>
                <c:pt idx="16">
                  <c:v>Kalikajar 2</c:v>
                </c:pt>
                <c:pt idx="17">
                  <c:v>Mojotengah</c:v>
                </c:pt>
                <c:pt idx="18">
                  <c:v>Kalibawang</c:v>
                </c:pt>
                <c:pt idx="19">
                  <c:v>Kejajar 2</c:v>
                </c:pt>
                <c:pt idx="20">
                  <c:v>Kaliwiro</c:v>
                </c:pt>
                <c:pt idx="21">
                  <c:v>Kejajar  1</c:v>
                </c:pt>
                <c:pt idx="22">
                  <c:v>Watumalang</c:v>
                </c:pt>
                <c:pt idx="23">
                  <c:v>Leksono 2</c:v>
                </c:pt>
                <c:pt idx="25">
                  <c:v>Kab. Wsb</c:v>
                </c:pt>
                <c:pt idx="26">
                  <c:v>Target </c:v>
                </c:pt>
              </c:strCache>
            </c:strRef>
          </c:cat>
          <c:val>
            <c:numRef>
              <c:f>'TW 3'!$C$260:$C$286</c:f>
              <c:numCache>
                <c:formatCode>0.0</c:formatCode>
                <c:ptCount val="27"/>
                <c:pt idx="0">
                  <c:v>28.109900175333447</c:v>
                </c:pt>
                <c:pt idx="1">
                  <c:v>26.070558671448566</c:v>
                </c:pt>
                <c:pt idx="2">
                  <c:v>24.424918996749863</c:v>
                </c:pt>
                <c:pt idx="3">
                  <c:v>22.132208513495605</c:v>
                </c:pt>
                <c:pt idx="4">
                  <c:v>20.520576584046747</c:v>
                </c:pt>
                <c:pt idx="5">
                  <c:v>19.803989553548796</c:v>
                </c:pt>
                <c:pt idx="6">
                  <c:v>19.045405063069719</c:v>
                </c:pt>
                <c:pt idx="7">
                  <c:v>18.146403759958623</c:v>
                </c:pt>
                <c:pt idx="8">
                  <c:v>18.023170969705351</c:v>
                </c:pt>
                <c:pt idx="9">
                  <c:v>15.716178965612267</c:v>
                </c:pt>
                <c:pt idx="10">
                  <c:v>15.173020449006167</c:v>
                </c:pt>
                <c:pt idx="11">
                  <c:v>14.826672135568291</c:v>
                </c:pt>
                <c:pt idx="12">
                  <c:v>11.362906937519039</c:v>
                </c:pt>
                <c:pt idx="13">
                  <c:v>11.121350702014302</c:v>
                </c:pt>
                <c:pt idx="14">
                  <c:v>10.795138505309389</c:v>
                </c:pt>
                <c:pt idx="15">
                  <c:v>6.4370891794334915</c:v>
                </c:pt>
                <c:pt idx="16">
                  <c:v>5.9525970446017071</c:v>
                </c:pt>
                <c:pt idx="17">
                  <c:v>4.8701435395156398</c:v>
                </c:pt>
                <c:pt idx="18">
                  <c:v>4.1797257734673856</c:v>
                </c:pt>
                <c:pt idx="19">
                  <c:v>3.6847171749273429</c:v>
                </c:pt>
                <c:pt idx="20">
                  <c:v>3.0693074786947294</c:v>
                </c:pt>
                <c:pt idx="21">
                  <c:v>2.7130620135405321</c:v>
                </c:pt>
                <c:pt idx="22">
                  <c:v>2.5443282849772157</c:v>
                </c:pt>
                <c:pt idx="23">
                  <c:v>0.51307415563386227</c:v>
                </c:pt>
                <c:pt idx="25">
                  <c:v>13.5</c:v>
                </c:pt>
                <c:pt idx="26">
                  <c:v>75</c:v>
                </c:pt>
              </c:numCache>
            </c:numRef>
          </c:val>
        </c:ser>
        <c:dLbls/>
        <c:axId val="33786496"/>
        <c:axId val="33792384"/>
      </c:barChart>
      <c:catAx>
        <c:axId val="3378649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300" baseline="0"/>
            </a:pPr>
            <a:endParaRPr lang="id-ID"/>
          </a:p>
        </c:txPr>
        <c:crossAx val="33792384"/>
        <c:crosses val="autoZero"/>
        <c:auto val="1"/>
        <c:lblAlgn val="ctr"/>
        <c:lblOffset val="100"/>
      </c:catAx>
      <c:valAx>
        <c:axId val="33792384"/>
        <c:scaling>
          <c:orientation val="minMax"/>
          <c:max val="10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 sz="1500" baseline="0"/>
            </a:pPr>
            <a:endParaRPr lang="id-ID"/>
          </a:p>
        </c:txPr>
        <c:crossAx val="33786496"/>
        <c:crosses val="autoZero"/>
        <c:crossBetween val="between"/>
        <c:majorUnit val="20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Pt>
            <c:idx val="0"/>
          </c:dPt>
          <c:dPt>
            <c:idx val="1"/>
          </c:dPt>
          <c:dPt>
            <c:idx val="26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 sz="1200" b="1" baseline="0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'TW 3'!$B$297:$B$323</c:f>
              <c:strCache>
                <c:ptCount val="27"/>
                <c:pt idx="0">
                  <c:v>Wonosobo 2</c:v>
                </c:pt>
                <c:pt idx="1">
                  <c:v>Sukoharjo 2</c:v>
                </c:pt>
                <c:pt idx="2">
                  <c:v>Kertek 2</c:v>
                </c:pt>
                <c:pt idx="3">
                  <c:v>Wadaslintang 1</c:v>
                </c:pt>
                <c:pt idx="4">
                  <c:v>Leksono 1</c:v>
                </c:pt>
                <c:pt idx="5">
                  <c:v>Wonosobo 1</c:v>
                </c:pt>
                <c:pt idx="6">
                  <c:v>Selomerto 1</c:v>
                </c:pt>
                <c:pt idx="7">
                  <c:v>Sukoharjo 1</c:v>
                </c:pt>
                <c:pt idx="8">
                  <c:v>Kalikajar 1</c:v>
                </c:pt>
                <c:pt idx="9">
                  <c:v>Kepil 2</c:v>
                </c:pt>
                <c:pt idx="10">
                  <c:v>Kertek 1</c:v>
                </c:pt>
                <c:pt idx="11">
                  <c:v>Selomerto 2</c:v>
                </c:pt>
                <c:pt idx="12">
                  <c:v>Sapuran</c:v>
                </c:pt>
                <c:pt idx="13">
                  <c:v>Kepil 1</c:v>
                </c:pt>
                <c:pt idx="14">
                  <c:v>Garung</c:v>
                </c:pt>
                <c:pt idx="15">
                  <c:v>Wadaslintang 2</c:v>
                </c:pt>
                <c:pt idx="16">
                  <c:v>Kaliwiro</c:v>
                </c:pt>
                <c:pt idx="17">
                  <c:v>Mojotengah</c:v>
                </c:pt>
                <c:pt idx="18">
                  <c:v>Kejajar  1</c:v>
                </c:pt>
                <c:pt idx="19">
                  <c:v>Kalikajar 2</c:v>
                </c:pt>
                <c:pt idx="20">
                  <c:v>Kejajar 2</c:v>
                </c:pt>
                <c:pt idx="21">
                  <c:v>Kalibawang</c:v>
                </c:pt>
                <c:pt idx="22">
                  <c:v>Watumalang</c:v>
                </c:pt>
                <c:pt idx="23">
                  <c:v>Leksono 2</c:v>
                </c:pt>
                <c:pt idx="25">
                  <c:v>Kab. Wsb</c:v>
                </c:pt>
                <c:pt idx="26">
                  <c:v>Target </c:v>
                </c:pt>
              </c:strCache>
            </c:strRef>
          </c:cat>
          <c:val>
            <c:numRef>
              <c:f>'TW 3'!$C$297:$C$323</c:f>
              <c:numCache>
                <c:formatCode>0.0</c:formatCode>
                <c:ptCount val="27"/>
                <c:pt idx="0">
                  <c:v>15.755697135697186</c:v>
                </c:pt>
                <c:pt idx="1">
                  <c:v>15.577245390909987</c:v>
                </c:pt>
                <c:pt idx="2">
                  <c:v>12.661796878671268</c:v>
                </c:pt>
                <c:pt idx="3">
                  <c:v>11.315694103147141</c:v>
                </c:pt>
                <c:pt idx="4">
                  <c:v>11.176253203288137</c:v>
                </c:pt>
                <c:pt idx="5">
                  <c:v>10.65943374153054</c:v>
                </c:pt>
                <c:pt idx="6">
                  <c:v>9.7405276966866854</c:v>
                </c:pt>
                <c:pt idx="7">
                  <c:v>8.0625081514328709</c:v>
                </c:pt>
                <c:pt idx="8">
                  <c:v>5.3262984419010504</c:v>
                </c:pt>
                <c:pt idx="9">
                  <c:v>5.0512703945042183</c:v>
                </c:pt>
                <c:pt idx="10">
                  <c:v>5.0325317229231814</c:v>
                </c:pt>
                <c:pt idx="11">
                  <c:v>4.9072529198154875</c:v>
                </c:pt>
                <c:pt idx="12">
                  <c:v>4.4391755963378081</c:v>
                </c:pt>
                <c:pt idx="13">
                  <c:v>4.1107593697197577</c:v>
                </c:pt>
                <c:pt idx="14">
                  <c:v>3.8080240339043017</c:v>
                </c:pt>
                <c:pt idx="15">
                  <c:v>2.7320762139980643</c:v>
                </c:pt>
                <c:pt idx="16">
                  <c:v>2.6233866172304037</c:v>
                </c:pt>
                <c:pt idx="17">
                  <c:v>2.2769447954734336</c:v>
                </c:pt>
                <c:pt idx="18">
                  <c:v>1.9472125652128978</c:v>
                </c:pt>
                <c:pt idx="19">
                  <c:v>1.7923150248353548</c:v>
                </c:pt>
                <c:pt idx="20">
                  <c:v>1.775049074886188</c:v>
                </c:pt>
                <c:pt idx="21">
                  <c:v>1.3431653033538835</c:v>
                </c:pt>
                <c:pt idx="22">
                  <c:v>0.64520424086882044</c:v>
                </c:pt>
                <c:pt idx="23">
                  <c:v>0</c:v>
                </c:pt>
                <c:pt idx="25">
                  <c:v>7.4</c:v>
                </c:pt>
                <c:pt idx="26">
                  <c:v>75</c:v>
                </c:pt>
              </c:numCache>
            </c:numRef>
          </c:val>
        </c:ser>
        <c:dLbls/>
        <c:axId val="34626944"/>
        <c:axId val="34628736"/>
      </c:barChart>
      <c:catAx>
        <c:axId val="346269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300" baseline="0"/>
            </a:pPr>
            <a:endParaRPr lang="id-ID"/>
          </a:p>
        </c:txPr>
        <c:crossAx val="34628736"/>
        <c:crosses val="autoZero"/>
        <c:auto val="1"/>
        <c:lblAlgn val="ctr"/>
        <c:lblOffset val="100"/>
      </c:catAx>
      <c:valAx>
        <c:axId val="3462873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 sz="1200" baseline="0"/>
            </a:pPr>
            <a:endParaRPr lang="id-ID"/>
          </a:p>
        </c:txPr>
        <c:crossAx val="34626944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Pt>
            <c:idx val="19"/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 sz="1200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'TW 3'!$B$333:$B$359</c:f>
              <c:strCache>
                <c:ptCount val="27"/>
                <c:pt idx="0">
                  <c:v>Wadaslintang 1</c:v>
                </c:pt>
                <c:pt idx="1">
                  <c:v>Wadaslintang 2</c:v>
                </c:pt>
                <c:pt idx="2">
                  <c:v>Kepil 1</c:v>
                </c:pt>
                <c:pt idx="3">
                  <c:v>Kepil 2</c:v>
                </c:pt>
                <c:pt idx="4">
                  <c:v>Sapuran</c:v>
                </c:pt>
                <c:pt idx="5">
                  <c:v>Kalibawang</c:v>
                </c:pt>
                <c:pt idx="6">
                  <c:v>Kaliwiro</c:v>
                </c:pt>
                <c:pt idx="7">
                  <c:v>Leksono 1</c:v>
                </c:pt>
                <c:pt idx="8">
                  <c:v>Leksono 2</c:v>
                </c:pt>
                <c:pt idx="9">
                  <c:v>Sukoharjo 1</c:v>
                </c:pt>
                <c:pt idx="10">
                  <c:v>Sukoharjo 2</c:v>
                </c:pt>
                <c:pt idx="11">
                  <c:v>Selomerto 1</c:v>
                </c:pt>
                <c:pt idx="12">
                  <c:v>Selomerto 2</c:v>
                </c:pt>
                <c:pt idx="13">
                  <c:v>Kalikajar 1</c:v>
                </c:pt>
                <c:pt idx="14">
                  <c:v>Kalikajar 2</c:v>
                </c:pt>
                <c:pt idx="15">
                  <c:v>Kertek 1</c:v>
                </c:pt>
                <c:pt idx="16">
                  <c:v>Kertek 2</c:v>
                </c:pt>
                <c:pt idx="17">
                  <c:v>Wonosobo 1</c:v>
                </c:pt>
                <c:pt idx="18">
                  <c:v>Wonosobo 2</c:v>
                </c:pt>
                <c:pt idx="19">
                  <c:v>Watumalang</c:v>
                </c:pt>
                <c:pt idx="20">
                  <c:v>Mojotengah</c:v>
                </c:pt>
                <c:pt idx="21">
                  <c:v>Garung</c:v>
                </c:pt>
                <c:pt idx="22">
                  <c:v>Kejajar  1</c:v>
                </c:pt>
                <c:pt idx="23">
                  <c:v>Kejajar 2</c:v>
                </c:pt>
                <c:pt idx="25">
                  <c:v>Kab. Wsb</c:v>
                </c:pt>
                <c:pt idx="26">
                  <c:v>Target </c:v>
                </c:pt>
              </c:strCache>
            </c:strRef>
          </c:cat>
          <c:val>
            <c:numRef>
              <c:f>'TW 3'!$C$333:$C$359</c:f>
              <c:numCache>
                <c:formatCode>General</c:formatCode>
                <c:ptCount val="2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5">
                  <c:v>100</c:v>
                </c:pt>
                <c:pt idx="26">
                  <c:v>75</c:v>
                </c:pt>
              </c:numCache>
            </c:numRef>
          </c:val>
        </c:ser>
        <c:dLbls/>
        <c:axId val="34693888"/>
        <c:axId val="34695424"/>
      </c:barChart>
      <c:catAx>
        <c:axId val="346938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300" baseline="0"/>
            </a:pPr>
            <a:endParaRPr lang="id-ID"/>
          </a:p>
        </c:txPr>
        <c:crossAx val="34695424"/>
        <c:crosses val="autoZero"/>
        <c:auto val="1"/>
        <c:lblAlgn val="ctr"/>
        <c:lblOffset val="100"/>
      </c:catAx>
      <c:valAx>
        <c:axId val="34695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sz="1300" baseline="0"/>
            </a:pPr>
            <a:endParaRPr lang="id-ID"/>
          </a:p>
        </c:txPr>
        <c:crossAx val="34693888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00B050"/>
              </a:solidFill>
            </c:spPr>
          </c:dPt>
          <c:dPt>
            <c:idx val="26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'TW 3'!$B$370:$B$396</c:f>
              <c:strCache>
                <c:ptCount val="27"/>
                <c:pt idx="0">
                  <c:v>Wonosobo 1</c:v>
                </c:pt>
                <c:pt idx="1">
                  <c:v>Leksono 2</c:v>
                </c:pt>
                <c:pt idx="2">
                  <c:v>Kertek 1</c:v>
                </c:pt>
                <c:pt idx="3">
                  <c:v>Kejajar  1</c:v>
                </c:pt>
                <c:pt idx="4">
                  <c:v>Leksono 1</c:v>
                </c:pt>
                <c:pt idx="5">
                  <c:v>Kalikajar 2</c:v>
                </c:pt>
                <c:pt idx="6">
                  <c:v>Garung</c:v>
                </c:pt>
                <c:pt idx="7">
                  <c:v>Kalikajar 1</c:v>
                </c:pt>
                <c:pt idx="8">
                  <c:v>Mojotengah</c:v>
                </c:pt>
                <c:pt idx="9">
                  <c:v>Selomerto 1</c:v>
                </c:pt>
                <c:pt idx="10">
                  <c:v>Selomerto 2</c:v>
                </c:pt>
                <c:pt idx="11">
                  <c:v>Wonosobo 2</c:v>
                </c:pt>
                <c:pt idx="12">
                  <c:v>Sukoharjo 1</c:v>
                </c:pt>
                <c:pt idx="13">
                  <c:v>Sapuran</c:v>
                </c:pt>
                <c:pt idx="14">
                  <c:v>Kaliwiro</c:v>
                </c:pt>
                <c:pt idx="15">
                  <c:v>Kepil 1</c:v>
                </c:pt>
                <c:pt idx="16">
                  <c:v>Sukoharjo 2</c:v>
                </c:pt>
                <c:pt idx="17">
                  <c:v>Kejajar 2</c:v>
                </c:pt>
                <c:pt idx="18">
                  <c:v>Watumalang</c:v>
                </c:pt>
                <c:pt idx="19">
                  <c:v>Kalibawang</c:v>
                </c:pt>
                <c:pt idx="20">
                  <c:v>Kepil 2</c:v>
                </c:pt>
                <c:pt idx="21">
                  <c:v>Wadaslintang 1</c:v>
                </c:pt>
                <c:pt idx="22">
                  <c:v>Wadaslintang 2</c:v>
                </c:pt>
                <c:pt idx="23">
                  <c:v>Kertek 2</c:v>
                </c:pt>
                <c:pt idx="25">
                  <c:v>Kab. Wsb</c:v>
                </c:pt>
                <c:pt idx="26">
                  <c:v>Target </c:v>
                </c:pt>
              </c:strCache>
            </c:strRef>
          </c:cat>
          <c:val>
            <c:numRef>
              <c:f>'TW 3'!$C$370:$C$396</c:f>
              <c:numCache>
                <c:formatCode>0.0</c:formatCode>
                <c:ptCount val="27"/>
                <c:pt idx="0">
                  <c:v>125.32467532467533</c:v>
                </c:pt>
                <c:pt idx="1">
                  <c:v>96.551724137931018</c:v>
                </c:pt>
                <c:pt idx="2">
                  <c:v>92.929292929292927</c:v>
                </c:pt>
                <c:pt idx="3">
                  <c:v>85.483870967741922</c:v>
                </c:pt>
                <c:pt idx="4">
                  <c:v>84.745762711864387</c:v>
                </c:pt>
                <c:pt idx="5">
                  <c:v>78.461538461538467</c:v>
                </c:pt>
                <c:pt idx="6">
                  <c:v>78.095238095238102</c:v>
                </c:pt>
                <c:pt idx="7">
                  <c:v>76.666666666666671</c:v>
                </c:pt>
                <c:pt idx="8">
                  <c:v>70.769230769230788</c:v>
                </c:pt>
                <c:pt idx="9">
                  <c:v>69.696969696969703</c:v>
                </c:pt>
                <c:pt idx="10">
                  <c:v>63.888888888888886</c:v>
                </c:pt>
                <c:pt idx="11">
                  <c:v>62.162162162162161</c:v>
                </c:pt>
                <c:pt idx="12">
                  <c:v>57.5</c:v>
                </c:pt>
                <c:pt idx="13">
                  <c:v>56.66666666666665</c:v>
                </c:pt>
                <c:pt idx="14">
                  <c:v>51.578947368421062</c:v>
                </c:pt>
                <c:pt idx="15">
                  <c:v>50.63291139240507</c:v>
                </c:pt>
                <c:pt idx="16">
                  <c:v>48.387096774193537</c:v>
                </c:pt>
                <c:pt idx="17">
                  <c:v>43.333333333333336</c:v>
                </c:pt>
                <c:pt idx="18">
                  <c:v>42.857142857142847</c:v>
                </c:pt>
                <c:pt idx="19">
                  <c:v>41.666666666666657</c:v>
                </c:pt>
                <c:pt idx="20">
                  <c:v>40.476190476190474</c:v>
                </c:pt>
                <c:pt idx="21">
                  <c:v>38.333333333333336</c:v>
                </c:pt>
                <c:pt idx="22">
                  <c:v>33.333333333333329</c:v>
                </c:pt>
                <c:pt idx="23">
                  <c:v>29.577464788732392</c:v>
                </c:pt>
                <c:pt idx="25" formatCode="General">
                  <c:v>67.5</c:v>
                </c:pt>
                <c:pt idx="26" formatCode="General">
                  <c:v>75</c:v>
                </c:pt>
              </c:numCache>
            </c:numRef>
          </c:val>
        </c:ser>
        <c:dLbls/>
        <c:axId val="34728576"/>
        <c:axId val="34730368"/>
      </c:barChart>
      <c:catAx>
        <c:axId val="3472857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300" baseline="0"/>
            </a:pPr>
            <a:endParaRPr lang="id-ID"/>
          </a:p>
        </c:txPr>
        <c:crossAx val="34730368"/>
        <c:crosses val="autoZero"/>
        <c:auto val="1"/>
        <c:lblAlgn val="ctr"/>
        <c:lblOffset val="100"/>
      </c:catAx>
      <c:valAx>
        <c:axId val="3473036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34728576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6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 sz="1200" baseline="0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'TW 3'!$B$405:$B$431</c:f>
              <c:strCache>
                <c:ptCount val="27"/>
                <c:pt idx="0">
                  <c:v>Selomerto 1</c:v>
                </c:pt>
                <c:pt idx="1">
                  <c:v>Wonosobo 1</c:v>
                </c:pt>
                <c:pt idx="2">
                  <c:v>Kalikajar 2</c:v>
                </c:pt>
                <c:pt idx="3">
                  <c:v>Kalikajar 1</c:v>
                </c:pt>
                <c:pt idx="4">
                  <c:v>Garung</c:v>
                </c:pt>
                <c:pt idx="5">
                  <c:v>Sukoharjo 1</c:v>
                </c:pt>
                <c:pt idx="6">
                  <c:v>Kejajar  1</c:v>
                </c:pt>
                <c:pt idx="7">
                  <c:v>Kaliwiro</c:v>
                </c:pt>
                <c:pt idx="8">
                  <c:v>Kertek 2</c:v>
                </c:pt>
                <c:pt idx="9">
                  <c:v>Wadaslintang 1</c:v>
                </c:pt>
                <c:pt idx="10">
                  <c:v>Kepil 2</c:v>
                </c:pt>
                <c:pt idx="11">
                  <c:v>Sapuran</c:v>
                </c:pt>
                <c:pt idx="12">
                  <c:v>Wonosobo 2</c:v>
                </c:pt>
                <c:pt idx="13">
                  <c:v>Kalibawang</c:v>
                </c:pt>
                <c:pt idx="14">
                  <c:v>Mojotengah</c:v>
                </c:pt>
                <c:pt idx="15">
                  <c:v>Watumalang</c:v>
                </c:pt>
                <c:pt idx="16">
                  <c:v>Wadaslintang 2</c:v>
                </c:pt>
                <c:pt idx="17">
                  <c:v>Kepil 1</c:v>
                </c:pt>
                <c:pt idx="18">
                  <c:v>Leksono 1</c:v>
                </c:pt>
                <c:pt idx="19">
                  <c:v>Sukoharjo 2</c:v>
                </c:pt>
                <c:pt idx="20">
                  <c:v>Kertek 1</c:v>
                </c:pt>
                <c:pt idx="21">
                  <c:v>Selomerto 2</c:v>
                </c:pt>
                <c:pt idx="22">
                  <c:v>Kejajar 2</c:v>
                </c:pt>
                <c:pt idx="23">
                  <c:v>Leksono 2</c:v>
                </c:pt>
                <c:pt idx="25">
                  <c:v>Kab. Wsb</c:v>
                </c:pt>
                <c:pt idx="26">
                  <c:v>Target </c:v>
                </c:pt>
              </c:strCache>
            </c:strRef>
          </c:cat>
          <c:val>
            <c:numRef>
              <c:f>'TW 3'!$C$405:$C$431</c:f>
              <c:numCache>
                <c:formatCode>0.0</c:formatCode>
                <c:ptCount val="27"/>
                <c:pt idx="0">
                  <c:v>102.8852913436256</c:v>
                </c:pt>
                <c:pt idx="1">
                  <c:v>82.586500283607492</c:v>
                </c:pt>
                <c:pt idx="2">
                  <c:v>68.384879725085909</c:v>
                </c:pt>
                <c:pt idx="3">
                  <c:v>64.562967748226512</c:v>
                </c:pt>
                <c:pt idx="4">
                  <c:v>62.245989304812831</c:v>
                </c:pt>
                <c:pt idx="5">
                  <c:v>59.077809798270899</c:v>
                </c:pt>
                <c:pt idx="6">
                  <c:v>57.749302649930264</c:v>
                </c:pt>
                <c:pt idx="7">
                  <c:v>56.195483527870216</c:v>
                </c:pt>
                <c:pt idx="8">
                  <c:v>51.505546751188582</c:v>
                </c:pt>
                <c:pt idx="9">
                  <c:v>50.4687071667799</c:v>
                </c:pt>
                <c:pt idx="10">
                  <c:v>42.895442359249323</c:v>
                </c:pt>
                <c:pt idx="11">
                  <c:v>42.616822429906534</c:v>
                </c:pt>
                <c:pt idx="12">
                  <c:v>41.224928021877503</c:v>
                </c:pt>
                <c:pt idx="13">
                  <c:v>39.860139860139867</c:v>
                </c:pt>
                <c:pt idx="14">
                  <c:v>39.032815198618309</c:v>
                </c:pt>
                <c:pt idx="15">
                  <c:v>32.555318339610231</c:v>
                </c:pt>
                <c:pt idx="16">
                  <c:v>32</c:v>
                </c:pt>
                <c:pt idx="17">
                  <c:v>30.433807742134199</c:v>
                </c:pt>
                <c:pt idx="18">
                  <c:v>28.759398496240603</c:v>
                </c:pt>
                <c:pt idx="19">
                  <c:v>28.057553956834532</c:v>
                </c:pt>
                <c:pt idx="20">
                  <c:v>26.195899772209568</c:v>
                </c:pt>
                <c:pt idx="21">
                  <c:v>14.779874213836477</c:v>
                </c:pt>
                <c:pt idx="22">
                  <c:v>11.363636363636367</c:v>
                </c:pt>
                <c:pt idx="23">
                  <c:v>0</c:v>
                </c:pt>
                <c:pt idx="25" formatCode="General">
                  <c:v>69.5</c:v>
                </c:pt>
                <c:pt idx="26" formatCode="General">
                  <c:v>75</c:v>
                </c:pt>
              </c:numCache>
            </c:numRef>
          </c:val>
        </c:ser>
        <c:dLbls/>
        <c:axId val="34452224"/>
        <c:axId val="34453760"/>
      </c:barChart>
      <c:catAx>
        <c:axId val="344522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300" baseline="0"/>
            </a:pPr>
            <a:endParaRPr lang="id-ID"/>
          </a:p>
        </c:txPr>
        <c:crossAx val="34453760"/>
        <c:crosses val="autoZero"/>
        <c:auto val="1"/>
        <c:lblAlgn val="ctr"/>
        <c:lblOffset val="100"/>
      </c:catAx>
      <c:valAx>
        <c:axId val="3445376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 sz="1400" baseline="0"/>
            </a:pPr>
            <a:endParaRPr lang="id-ID"/>
          </a:p>
        </c:txPr>
        <c:crossAx val="34452224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bar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Sheet2!$B$41:$B$47</c:f>
              <c:strCache>
                <c:ptCount val="7"/>
                <c:pt idx="0">
                  <c:v>Sukoharjo 1</c:v>
                </c:pt>
                <c:pt idx="1">
                  <c:v>Selomerto 1</c:v>
                </c:pt>
                <c:pt idx="2">
                  <c:v>Garung</c:v>
                </c:pt>
                <c:pt idx="3">
                  <c:v>Sapuran</c:v>
                </c:pt>
                <c:pt idx="4">
                  <c:v>Mojotengah</c:v>
                </c:pt>
                <c:pt idx="6">
                  <c:v>JML TOTAL</c:v>
                </c:pt>
              </c:strCache>
            </c:strRef>
          </c:cat>
          <c:val>
            <c:numRef>
              <c:f>Sheet2!$C$41:$C$47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6" formatCode="#,##0">
                  <c:v>7</c:v>
                </c:pt>
              </c:numCache>
            </c:numRef>
          </c:val>
        </c:ser>
        <c:dLbls/>
        <c:axId val="34743424"/>
        <c:axId val="34744960"/>
      </c:barChart>
      <c:catAx>
        <c:axId val="34743424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lang="en-US" sz="1400" baseline="0"/>
            </a:pPr>
            <a:endParaRPr lang="id-ID"/>
          </a:p>
        </c:txPr>
        <c:crossAx val="34744960"/>
        <c:crosses val="autoZero"/>
        <c:auto val="1"/>
        <c:lblAlgn val="ctr"/>
        <c:lblOffset val="100"/>
      </c:catAx>
      <c:valAx>
        <c:axId val="3474496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US" sz="1400" baseline="0"/>
            </a:pPr>
            <a:endParaRPr lang="id-ID"/>
          </a:p>
        </c:txPr>
        <c:crossAx val="34743424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bar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Sheet2!$B$8:$B$33</c:f>
              <c:strCache>
                <c:ptCount val="26"/>
                <c:pt idx="0">
                  <c:v>Wadaslintang 2</c:v>
                </c:pt>
                <c:pt idx="1">
                  <c:v>Kepil 2</c:v>
                </c:pt>
                <c:pt idx="2">
                  <c:v>Leksono 2</c:v>
                </c:pt>
                <c:pt idx="3">
                  <c:v>Kalikajar 1</c:v>
                </c:pt>
                <c:pt idx="4">
                  <c:v>Kalikajar 2</c:v>
                </c:pt>
                <c:pt idx="5">
                  <c:v>Wadaslintang 1</c:v>
                </c:pt>
                <c:pt idx="6">
                  <c:v>Sapuran</c:v>
                </c:pt>
                <c:pt idx="7">
                  <c:v>Kalibawang</c:v>
                </c:pt>
                <c:pt idx="8">
                  <c:v>Sukoharjo 1</c:v>
                </c:pt>
                <c:pt idx="9">
                  <c:v>Sukoharjo 2</c:v>
                </c:pt>
                <c:pt idx="10">
                  <c:v>Wonosobo 2</c:v>
                </c:pt>
                <c:pt idx="11">
                  <c:v>Watumalang</c:v>
                </c:pt>
                <c:pt idx="12">
                  <c:v>Leksono 1</c:v>
                </c:pt>
                <c:pt idx="13">
                  <c:v>Selomerto 2</c:v>
                </c:pt>
                <c:pt idx="14">
                  <c:v>Kertek 1</c:v>
                </c:pt>
                <c:pt idx="15">
                  <c:v>Kertek 2</c:v>
                </c:pt>
                <c:pt idx="16">
                  <c:v>Wonosobo 1</c:v>
                </c:pt>
                <c:pt idx="17">
                  <c:v>Kepil 1</c:v>
                </c:pt>
                <c:pt idx="18">
                  <c:v>Selomerto 1</c:v>
                </c:pt>
                <c:pt idx="19">
                  <c:v>Kejajar  1</c:v>
                </c:pt>
                <c:pt idx="20">
                  <c:v>Kejajar 2</c:v>
                </c:pt>
                <c:pt idx="21">
                  <c:v>Kaliwiro</c:v>
                </c:pt>
                <c:pt idx="22">
                  <c:v>Mojotengah</c:v>
                </c:pt>
                <c:pt idx="23">
                  <c:v>Garung</c:v>
                </c:pt>
                <c:pt idx="25">
                  <c:v>JML TOTAL</c:v>
                </c:pt>
              </c:strCache>
            </c:strRef>
          </c:cat>
          <c:val>
            <c:numRef>
              <c:f>Sheet2!$C$8:$C$33</c:f>
              <c:numCache>
                <c:formatCode>_(* #,##0_);_(* \(#,##0\);_(* "-"??_);_(@_)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6</c:v>
                </c:pt>
                <c:pt idx="20">
                  <c:v>6</c:v>
                </c:pt>
                <c:pt idx="21">
                  <c:v>7</c:v>
                </c:pt>
                <c:pt idx="22">
                  <c:v>7</c:v>
                </c:pt>
                <c:pt idx="23">
                  <c:v>9</c:v>
                </c:pt>
                <c:pt idx="25" formatCode="#,##0">
                  <c:v>76</c:v>
                </c:pt>
              </c:numCache>
            </c:numRef>
          </c:val>
        </c:ser>
        <c:dLbls/>
        <c:axId val="34768000"/>
        <c:axId val="34769536"/>
      </c:barChart>
      <c:catAx>
        <c:axId val="34768000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34769536"/>
        <c:crosses val="autoZero"/>
        <c:auto val="1"/>
        <c:lblAlgn val="ctr"/>
        <c:lblOffset val="100"/>
      </c:catAx>
      <c:valAx>
        <c:axId val="34769536"/>
        <c:scaling>
          <c:orientation val="minMax"/>
        </c:scaling>
        <c:axPos val="b"/>
        <c:majorGridlines/>
        <c:numFmt formatCode="_(* #,##0_);_(* \(#,##0\);_(* &quot;-&quot;??_);_(@_)" sourceLinked="1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3476800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Sheet1!$B$51:$B$67</c:f>
              <c:strCache>
                <c:ptCount val="17"/>
                <c:pt idx="0">
                  <c:v>WONOSOBO</c:v>
                </c:pt>
                <c:pt idx="1">
                  <c:v>SELOMERTO</c:v>
                </c:pt>
                <c:pt idx="2">
                  <c:v>LEKSONO</c:v>
                </c:pt>
                <c:pt idx="3">
                  <c:v>KEJAJAR</c:v>
                </c:pt>
                <c:pt idx="4">
                  <c:v>GARUNG</c:v>
                </c:pt>
                <c:pt idx="5">
                  <c:v>WADASLINTANG</c:v>
                </c:pt>
                <c:pt idx="6">
                  <c:v>KERTEK</c:v>
                </c:pt>
                <c:pt idx="7">
                  <c:v>SAPURAN</c:v>
                </c:pt>
                <c:pt idx="8">
                  <c:v>WATUMALANG</c:v>
                </c:pt>
                <c:pt idx="9">
                  <c:v>KALIWIRO</c:v>
                </c:pt>
                <c:pt idx="10">
                  <c:v>KALIKAJAR</c:v>
                </c:pt>
                <c:pt idx="11">
                  <c:v>KEPIL</c:v>
                </c:pt>
                <c:pt idx="12">
                  <c:v>KALIBAWANG</c:v>
                </c:pt>
                <c:pt idx="13">
                  <c:v>MOJOTENGAH</c:v>
                </c:pt>
                <c:pt idx="14">
                  <c:v>SUKOHARJO</c:v>
                </c:pt>
                <c:pt idx="16">
                  <c:v>RATA-RATA</c:v>
                </c:pt>
              </c:strCache>
            </c:strRef>
          </c:cat>
          <c:val>
            <c:numRef>
              <c:f>Sheet1!$C$51:$C$67</c:f>
              <c:numCache>
                <c:formatCode>0.0</c:formatCode>
                <c:ptCount val="17"/>
                <c:pt idx="0">
                  <c:v>73.200255592581215</c:v>
                </c:pt>
                <c:pt idx="1">
                  <c:v>72.373646039659647</c:v>
                </c:pt>
                <c:pt idx="2">
                  <c:v>72.229531126871535</c:v>
                </c:pt>
                <c:pt idx="3">
                  <c:v>69.173289566666654</c:v>
                </c:pt>
                <c:pt idx="4">
                  <c:v>68.488979692854414</c:v>
                </c:pt>
                <c:pt idx="5">
                  <c:v>67.014669258835383</c:v>
                </c:pt>
                <c:pt idx="6">
                  <c:v>66.515985393305314</c:v>
                </c:pt>
                <c:pt idx="7">
                  <c:v>63.239195531418538</c:v>
                </c:pt>
                <c:pt idx="8">
                  <c:v>63.030009682596003</c:v>
                </c:pt>
                <c:pt idx="9">
                  <c:v>62.824353484240326</c:v>
                </c:pt>
                <c:pt idx="10">
                  <c:v>61.656223347777747</c:v>
                </c:pt>
                <c:pt idx="11">
                  <c:v>61.387605368747799</c:v>
                </c:pt>
                <c:pt idx="12">
                  <c:v>61.338559334837178</c:v>
                </c:pt>
                <c:pt idx="13">
                  <c:v>57.447773063973052</c:v>
                </c:pt>
                <c:pt idx="14">
                  <c:v>54.332978875407242</c:v>
                </c:pt>
                <c:pt idx="16">
                  <c:v>65.400000000000006</c:v>
                </c:pt>
              </c:numCache>
            </c:numRef>
          </c:val>
        </c:ser>
        <c:dLbls/>
        <c:axId val="33199616"/>
        <c:axId val="33201152"/>
      </c:barChart>
      <c:catAx>
        <c:axId val="3319961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200" baseline="0"/>
            </a:pPr>
            <a:endParaRPr lang="id-ID"/>
          </a:p>
        </c:txPr>
        <c:crossAx val="33201152"/>
        <c:crosses val="autoZero"/>
        <c:auto val="1"/>
        <c:lblAlgn val="ctr"/>
        <c:lblOffset val="100"/>
      </c:catAx>
      <c:valAx>
        <c:axId val="3320115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 sz="1200" baseline="0"/>
            </a:pPr>
            <a:endParaRPr lang="id-ID"/>
          </a:p>
        </c:txPr>
        <c:crossAx val="33199616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Sheet1!$A$2:$A$25</c:f>
              <c:strCache>
                <c:ptCount val="24"/>
                <c:pt idx="0">
                  <c:v>WADASLINTANG 1</c:v>
                </c:pt>
                <c:pt idx="1">
                  <c:v>WADASLINTANG 2</c:v>
                </c:pt>
                <c:pt idx="2">
                  <c:v>SUKOHARJO 1</c:v>
                </c:pt>
                <c:pt idx="3">
                  <c:v>KALIKAJAR 2</c:v>
                </c:pt>
                <c:pt idx="4">
                  <c:v>KRETEK  2</c:v>
                </c:pt>
                <c:pt idx="5">
                  <c:v>WONOSOBO  2</c:v>
                </c:pt>
                <c:pt idx="6">
                  <c:v>WATUMALANG</c:v>
                </c:pt>
                <c:pt idx="7">
                  <c:v>MOJOTENGAH</c:v>
                </c:pt>
                <c:pt idx="8">
                  <c:v>KEJAJAR 2</c:v>
                </c:pt>
                <c:pt idx="9">
                  <c:v>KEPIL  1</c:v>
                </c:pt>
                <c:pt idx="10">
                  <c:v>KEPIL  2</c:v>
                </c:pt>
                <c:pt idx="11">
                  <c:v>KALIWIRO</c:v>
                </c:pt>
                <c:pt idx="12">
                  <c:v>LEKSONO 1</c:v>
                </c:pt>
                <c:pt idx="13">
                  <c:v>SUKOHARJO  2</c:v>
                </c:pt>
                <c:pt idx="14">
                  <c:v>KRETEK  1</c:v>
                </c:pt>
                <c:pt idx="15">
                  <c:v>KEJAJAR 1</c:v>
                </c:pt>
                <c:pt idx="16">
                  <c:v>LEKSONO 2</c:v>
                </c:pt>
                <c:pt idx="17">
                  <c:v>KALIBAWANG</c:v>
                </c:pt>
                <c:pt idx="18">
                  <c:v>G A R U N G</c:v>
                </c:pt>
                <c:pt idx="19">
                  <c:v>SELOMERTO 1</c:v>
                </c:pt>
                <c:pt idx="20">
                  <c:v>KALIKAJAR 1</c:v>
                </c:pt>
                <c:pt idx="21">
                  <c:v>SELOMERTO 2</c:v>
                </c:pt>
                <c:pt idx="22">
                  <c:v>SAPURAN </c:v>
                </c:pt>
                <c:pt idx="23">
                  <c:v>WONOSOBO 1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3</c:v>
                </c:pt>
                <c:pt idx="18">
                  <c:v>3</c:v>
                </c:pt>
                <c:pt idx="19">
                  <c:v>4</c:v>
                </c:pt>
                <c:pt idx="20">
                  <c:v>4</c:v>
                </c:pt>
                <c:pt idx="21">
                  <c:v>5</c:v>
                </c:pt>
                <c:pt idx="22">
                  <c:v>7</c:v>
                </c:pt>
                <c:pt idx="23">
                  <c:v>8</c:v>
                </c:pt>
              </c:numCache>
            </c:numRef>
          </c:val>
        </c:ser>
        <c:dLbls/>
        <c:axId val="88798720"/>
        <c:axId val="88800256"/>
      </c:barChart>
      <c:catAx>
        <c:axId val="88798720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lang="en-US" sz="1000" baseline="0"/>
            </a:pPr>
            <a:endParaRPr lang="id-ID"/>
          </a:p>
        </c:txPr>
        <c:crossAx val="88800256"/>
        <c:crosses val="autoZero"/>
        <c:auto val="1"/>
        <c:lblAlgn val="ctr"/>
        <c:lblOffset val="100"/>
      </c:catAx>
      <c:valAx>
        <c:axId val="8880025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US" sz="1400" baseline="0"/>
            </a:pPr>
            <a:endParaRPr lang="id-ID"/>
          </a:p>
        </c:txPr>
        <c:crossAx val="887987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id-ID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tx2">
                <a:lumMod val="95000"/>
                <a:lumOff val="5000"/>
              </a:schemeClr>
            </a:solidFill>
          </c:spPr>
          <c:dPt>
            <c:idx val="23"/>
            <c:spPr>
              <a:solidFill>
                <a:schemeClr val="accent2"/>
              </a:solidFill>
            </c:spPr>
          </c:dPt>
          <c:dPt>
            <c:idx val="25"/>
            <c:spPr>
              <a:solidFill>
                <a:srgbClr val="92D050"/>
              </a:solidFill>
            </c:spPr>
          </c:dPt>
          <c:dPt>
            <c:idx val="26"/>
            <c:spPr>
              <a:solidFill>
                <a:srgbClr val="FF0000"/>
              </a:solidFill>
            </c:spPr>
          </c:dPt>
          <c:dLbls>
            <c:dLbl>
              <c:idx val="23"/>
              <c:layout>
                <c:manualLayout>
                  <c:x val="2.236560707689318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Sheet3!$A$4:$A$30</c:f>
              <c:strCache>
                <c:ptCount val="27"/>
                <c:pt idx="0">
                  <c:v>WADASLINTANG II</c:v>
                </c:pt>
                <c:pt idx="1">
                  <c:v>KEPIL II</c:v>
                </c:pt>
                <c:pt idx="2">
                  <c:v>KALIBAWANG</c:v>
                </c:pt>
                <c:pt idx="3">
                  <c:v>LEKSONO II</c:v>
                </c:pt>
                <c:pt idx="4">
                  <c:v>KALIKAJAR II</c:v>
                </c:pt>
                <c:pt idx="5">
                  <c:v>MOJOTENGAH</c:v>
                </c:pt>
                <c:pt idx="6">
                  <c:v>GARUNG</c:v>
                </c:pt>
                <c:pt idx="7">
                  <c:v>WATUMALANG</c:v>
                </c:pt>
                <c:pt idx="8">
                  <c:v>SELOMERTO 1</c:v>
                </c:pt>
                <c:pt idx="9">
                  <c:v>KALIKAJAR I</c:v>
                </c:pt>
                <c:pt idx="10">
                  <c:v>KERTEK I</c:v>
                </c:pt>
                <c:pt idx="11">
                  <c:v>KEJAJAR II</c:v>
                </c:pt>
                <c:pt idx="12">
                  <c:v>SELOMERTO 2</c:v>
                </c:pt>
                <c:pt idx="13">
                  <c:v>KERTEK II</c:v>
                </c:pt>
                <c:pt idx="14">
                  <c:v>WADASLINTANG I</c:v>
                </c:pt>
                <c:pt idx="15">
                  <c:v>SAPURAN </c:v>
                </c:pt>
                <c:pt idx="16">
                  <c:v>LEKSONO I</c:v>
                </c:pt>
                <c:pt idx="17">
                  <c:v>KEJAJAR I</c:v>
                </c:pt>
                <c:pt idx="18">
                  <c:v>KALIWIRO</c:v>
                </c:pt>
                <c:pt idx="19">
                  <c:v>KEPIL I</c:v>
                </c:pt>
                <c:pt idx="20">
                  <c:v>SUKOHARJO I</c:v>
                </c:pt>
                <c:pt idx="21">
                  <c:v>SUKOHARJO II</c:v>
                </c:pt>
                <c:pt idx="22">
                  <c:v>WONOSOBO II</c:v>
                </c:pt>
                <c:pt idx="23">
                  <c:v>WONOSOBO I</c:v>
                </c:pt>
                <c:pt idx="25">
                  <c:v>KABUPATEN</c:v>
                </c:pt>
                <c:pt idx="26">
                  <c:v>TARGET</c:v>
                </c:pt>
              </c:strCache>
            </c:strRef>
          </c:cat>
          <c:val>
            <c:numRef>
              <c:f>Sheet3!$B$4:$B$30</c:f>
              <c:numCache>
                <c:formatCode>0.0</c:formatCode>
                <c:ptCount val="2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99.888268156424488</c:v>
                </c:pt>
                <c:pt idx="8">
                  <c:v>99.816849816849768</c:v>
                </c:pt>
                <c:pt idx="9">
                  <c:v>99.754299754299765</c:v>
                </c:pt>
                <c:pt idx="10">
                  <c:v>99.731182795698928</c:v>
                </c:pt>
                <c:pt idx="11">
                  <c:v>99.638989169675085</c:v>
                </c:pt>
                <c:pt idx="12">
                  <c:v>99.607843137254847</c:v>
                </c:pt>
                <c:pt idx="13">
                  <c:v>99.493243243243299</c:v>
                </c:pt>
                <c:pt idx="14" formatCode="General">
                  <c:v>99.4</c:v>
                </c:pt>
                <c:pt idx="15">
                  <c:v>99.392712550607257</c:v>
                </c:pt>
                <c:pt idx="16">
                  <c:v>99.253731343283533</c:v>
                </c:pt>
                <c:pt idx="17">
                  <c:v>99.045801526717554</c:v>
                </c:pt>
                <c:pt idx="18">
                  <c:v>99.018232819074314</c:v>
                </c:pt>
                <c:pt idx="19">
                  <c:v>99.018003273322421</c:v>
                </c:pt>
                <c:pt idx="20">
                  <c:v>98.936170212765958</c:v>
                </c:pt>
                <c:pt idx="21">
                  <c:v>98.71794871794873</c:v>
                </c:pt>
                <c:pt idx="22">
                  <c:v>98.226950354609869</c:v>
                </c:pt>
                <c:pt idx="23">
                  <c:v>97.853535353535307</c:v>
                </c:pt>
                <c:pt idx="25">
                  <c:v>99.396336386344686</c:v>
                </c:pt>
                <c:pt idx="26" formatCode="General">
                  <c:v>98</c:v>
                </c:pt>
              </c:numCache>
            </c:numRef>
          </c:val>
        </c:ser>
        <c:dLbls/>
        <c:axId val="34886784"/>
        <c:axId val="34888320"/>
      </c:barChart>
      <c:catAx>
        <c:axId val="3488678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34888320"/>
        <c:crosses val="autoZero"/>
        <c:auto val="1"/>
        <c:lblAlgn val="ctr"/>
        <c:lblOffset val="100"/>
      </c:catAx>
      <c:valAx>
        <c:axId val="34888320"/>
        <c:scaling>
          <c:orientation val="minMax"/>
          <c:max val="120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 sz="1400"/>
            </a:pPr>
            <a:endParaRPr lang="id-ID"/>
          </a:p>
        </c:txPr>
        <c:crossAx val="34886784"/>
        <c:crosses val="autoZero"/>
        <c:crossBetween val="between"/>
        <c:majorUnit val="20"/>
      </c:valAx>
    </c:plotArea>
    <c:plotVisOnly val="1"/>
    <c:dispBlanksAs val="gap"/>
  </c:chart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dPt>
            <c:idx val="13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Pt>
            <c:idx val="16"/>
            <c:spPr>
              <a:solidFill>
                <a:srgbClr val="FF0000"/>
              </a:solidFill>
            </c:spPr>
          </c:dPt>
          <c:dPt>
            <c:idx val="17"/>
            <c:spPr>
              <a:solidFill>
                <a:srgbClr val="FF0000"/>
              </a:solidFill>
            </c:spPr>
          </c:dPt>
          <c:dPt>
            <c:idx val="18"/>
            <c:spPr>
              <a:solidFill>
                <a:srgbClr val="FF0000"/>
              </a:solidFill>
            </c:spPr>
          </c:dPt>
          <c:dPt>
            <c:idx val="19"/>
            <c:spPr>
              <a:solidFill>
                <a:srgbClr val="FF0000"/>
              </a:solidFill>
            </c:spPr>
          </c:dPt>
          <c:dPt>
            <c:idx val="20"/>
            <c:spPr>
              <a:solidFill>
                <a:srgbClr val="FF0000"/>
              </a:solidFill>
            </c:spPr>
          </c:dPt>
          <c:dPt>
            <c:idx val="21"/>
            <c:spPr>
              <a:solidFill>
                <a:srgbClr val="FF0000"/>
              </a:solidFill>
            </c:spPr>
          </c:dPt>
          <c:dPt>
            <c:idx val="22"/>
            <c:spPr>
              <a:solidFill>
                <a:srgbClr val="FF0000"/>
              </a:solidFill>
            </c:spPr>
          </c:dPt>
          <c:dPt>
            <c:idx val="23"/>
            <c:spPr>
              <a:solidFill>
                <a:srgbClr val="FF0000"/>
              </a:solidFill>
            </c:spPr>
          </c:dPt>
          <c:dPt>
            <c:idx val="24"/>
            <c:spPr>
              <a:solidFill>
                <a:schemeClr val="accent3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Sheet1!$G$3:$G$28</c:f>
              <c:strCache>
                <c:ptCount val="26"/>
                <c:pt idx="0">
                  <c:v>KERTEK 2</c:v>
                </c:pt>
                <c:pt idx="1">
                  <c:v>GARUNG</c:v>
                </c:pt>
                <c:pt idx="2">
                  <c:v>KERTEK 1</c:v>
                </c:pt>
                <c:pt idx="3">
                  <c:v>SELOMERTO 1</c:v>
                </c:pt>
                <c:pt idx="4">
                  <c:v>KALIKAJAR 1</c:v>
                </c:pt>
                <c:pt idx="5">
                  <c:v>KALIKAJAR 2</c:v>
                </c:pt>
                <c:pt idx="6">
                  <c:v>KEJAJAR 1</c:v>
                </c:pt>
                <c:pt idx="7">
                  <c:v>LEKSONO 1</c:v>
                </c:pt>
                <c:pt idx="8">
                  <c:v>SUKOHARJO 1</c:v>
                </c:pt>
                <c:pt idx="9">
                  <c:v>KEPIL 2</c:v>
                </c:pt>
                <c:pt idx="10">
                  <c:v>WATUMALANG</c:v>
                </c:pt>
                <c:pt idx="11">
                  <c:v>KALIBAWANG</c:v>
                </c:pt>
                <c:pt idx="12">
                  <c:v>SAPURAN </c:v>
                </c:pt>
                <c:pt idx="13">
                  <c:v>WONOSOBO 1</c:v>
                </c:pt>
                <c:pt idx="14">
                  <c:v>KEPIL 1</c:v>
                </c:pt>
                <c:pt idx="15">
                  <c:v>MOJOTENGAH</c:v>
                </c:pt>
                <c:pt idx="16">
                  <c:v>WADASLINTANG 1</c:v>
                </c:pt>
                <c:pt idx="17">
                  <c:v>SELOMERTO 2</c:v>
                </c:pt>
                <c:pt idx="18">
                  <c:v>KEJAJAR 2</c:v>
                </c:pt>
                <c:pt idx="19">
                  <c:v>LEKSONO 2</c:v>
                </c:pt>
                <c:pt idx="20">
                  <c:v>KALIWIRO</c:v>
                </c:pt>
                <c:pt idx="21">
                  <c:v>WADASLINTANG 2</c:v>
                </c:pt>
                <c:pt idx="22">
                  <c:v>WONOSOBO 2</c:v>
                </c:pt>
                <c:pt idx="23">
                  <c:v>SUKOHARJO 2</c:v>
                </c:pt>
                <c:pt idx="24">
                  <c:v>Kab. Wonosobo</c:v>
                </c:pt>
                <c:pt idx="25">
                  <c:v>Target</c:v>
                </c:pt>
              </c:strCache>
            </c:strRef>
          </c:cat>
          <c:val>
            <c:numRef>
              <c:f>Sheet1!$H$3:$H$28</c:f>
              <c:numCache>
                <c:formatCode>0.00</c:formatCode>
                <c:ptCount val="26"/>
                <c:pt idx="0">
                  <c:v>105.08474576271188</c:v>
                </c:pt>
                <c:pt idx="1">
                  <c:v>97.582697201017822</c:v>
                </c:pt>
                <c:pt idx="2">
                  <c:v>92.452830188679229</c:v>
                </c:pt>
                <c:pt idx="3">
                  <c:v>86.848072562358269</c:v>
                </c:pt>
                <c:pt idx="4">
                  <c:v>81.489841986455971</c:v>
                </c:pt>
                <c:pt idx="5">
                  <c:v>79.022403258655785</c:v>
                </c:pt>
                <c:pt idx="6">
                  <c:v>78.879310344827573</c:v>
                </c:pt>
                <c:pt idx="7">
                  <c:v>77.448747152619575</c:v>
                </c:pt>
                <c:pt idx="8">
                  <c:v>75.576036866359416</c:v>
                </c:pt>
                <c:pt idx="9">
                  <c:v>74.516129032258064</c:v>
                </c:pt>
                <c:pt idx="10">
                  <c:v>72.422680412371122</c:v>
                </c:pt>
                <c:pt idx="11">
                  <c:v>72.268907563025209</c:v>
                </c:pt>
                <c:pt idx="12">
                  <c:v>71.721778791334089</c:v>
                </c:pt>
                <c:pt idx="13">
                  <c:v>70.866845397676471</c:v>
                </c:pt>
                <c:pt idx="14">
                  <c:v>70.246478873239425</c:v>
                </c:pt>
                <c:pt idx="15">
                  <c:v>70.164609053497941</c:v>
                </c:pt>
                <c:pt idx="16">
                  <c:v>69.333333333333329</c:v>
                </c:pt>
                <c:pt idx="17">
                  <c:v>66.165413533834567</c:v>
                </c:pt>
                <c:pt idx="18">
                  <c:v>66.037735849056588</c:v>
                </c:pt>
                <c:pt idx="19">
                  <c:v>64.976958525345623</c:v>
                </c:pt>
                <c:pt idx="20">
                  <c:v>62.586926286509048</c:v>
                </c:pt>
                <c:pt idx="21">
                  <c:v>61.711711711711715</c:v>
                </c:pt>
                <c:pt idx="22">
                  <c:v>52.767527675276746</c:v>
                </c:pt>
                <c:pt idx="23">
                  <c:v>50.214592274678118</c:v>
                </c:pt>
                <c:pt idx="24">
                  <c:v>75.496152288375896</c:v>
                </c:pt>
                <c:pt idx="25">
                  <c:v>71.25</c:v>
                </c:pt>
              </c:numCache>
            </c:numRef>
          </c:val>
        </c:ser>
        <c:dLbls/>
        <c:axId val="34802304"/>
        <c:axId val="34812288"/>
      </c:barChart>
      <c:catAx>
        <c:axId val="348023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34812288"/>
        <c:crosses val="autoZero"/>
        <c:auto val="1"/>
        <c:lblAlgn val="ctr"/>
        <c:lblOffset val="100"/>
      </c:catAx>
      <c:valAx>
        <c:axId val="34812288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34802304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 sz="1200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SEPT!$C$53:$C$78</c:f>
              <c:strCache>
                <c:ptCount val="26"/>
                <c:pt idx="0">
                  <c:v>Sapuran</c:v>
                </c:pt>
                <c:pt idx="1">
                  <c:v>Mojotengah</c:v>
                </c:pt>
                <c:pt idx="2">
                  <c:v>Selomerto 1</c:v>
                </c:pt>
                <c:pt idx="3">
                  <c:v>Wonosobo 1</c:v>
                </c:pt>
                <c:pt idx="4">
                  <c:v>Kalikajar 1</c:v>
                </c:pt>
                <c:pt idx="5">
                  <c:v>Kertek 1</c:v>
                </c:pt>
                <c:pt idx="6">
                  <c:v>Kejajar 2</c:v>
                </c:pt>
                <c:pt idx="7">
                  <c:v>Wadaslintang 1</c:v>
                </c:pt>
                <c:pt idx="8">
                  <c:v>Kertek 2</c:v>
                </c:pt>
                <c:pt idx="9">
                  <c:v>Kejajar  1</c:v>
                </c:pt>
                <c:pt idx="10">
                  <c:v>Kalibawang</c:v>
                </c:pt>
                <c:pt idx="11">
                  <c:v>Kepil 2</c:v>
                </c:pt>
                <c:pt idx="12">
                  <c:v>Kalikajar 2</c:v>
                </c:pt>
                <c:pt idx="13">
                  <c:v>Leksono 1</c:v>
                </c:pt>
                <c:pt idx="14">
                  <c:v>Wonosobo 2</c:v>
                </c:pt>
                <c:pt idx="15">
                  <c:v>Kepil 1</c:v>
                </c:pt>
                <c:pt idx="16">
                  <c:v>Garung</c:v>
                </c:pt>
                <c:pt idx="17">
                  <c:v>Watumalang</c:v>
                </c:pt>
                <c:pt idx="18">
                  <c:v>Selomerto 2</c:v>
                </c:pt>
                <c:pt idx="19">
                  <c:v>Kaliwiro</c:v>
                </c:pt>
                <c:pt idx="20">
                  <c:v>Wadaslintang 2</c:v>
                </c:pt>
                <c:pt idx="21">
                  <c:v>Leksono 2</c:v>
                </c:pt>
                <c:pt idx="22">
                  <c:v>Sukoharjo 2</c:v>
                </c:pt>
                <c:pt idx="23">
                  <c:v>Sukoharjo 1</c:v>
                </c:pt>
                <c:pt idx="25">
                  <c:v>KAB.</c:v>
                </c:pt>
              </c:strCache>
            </c:strRef>
          </c:cat>
          <c:val>
            <c:numRef>
              <c:f>SEPT!$D$53:$D$78</c:f>
              <c:numCache>
                <c:formatCode>0.0</c:formatCode>
                <c:ptCount val="26"/>
                <c:pt idx="0">
                  <c:v>80.226180555555558</c:v>
                </c:pt>
                <c:pt idx="1">
                  <c:v>79.606944444444451</c:v>
                </c:pt>
                <c:pt idx="2">
                  <c:v>77.452770491803278</c:v>
                </c:pt>
                <c:pt idx="3">
                  <c:v>77.397924242424239</c:v>
                </c:pt>
                <c:pt idx="4">
                  <c:v>76.529494382022449</c:v>
                </c:pt>
                <c:pt idx="5">
                  <c:v>75.827256637168134</c:v>
                </c:pt>
                <c:pt idx="6">
                  <c:v>75.539609756097562</c:v>
                </c:pt>
                <c:pt idx="7">
                  <c:v>72.790802752293573</c:v>
                </c:pt>
                <c:pt idx="8">
                  <c:v>71.116385542168658</c:v>
                </c:pt>
                <c:pt idx="9">
                  <c:v>70.785393258426936</c:v>
                </c:pt>
                <c:pt idx="10">
                  <c:v>69.73397590361445</c:v>
                </c:pt>
                <c:pt idx="11">
                  <c:v>69.318982022471886</c:v>
                </c:pt>
                <c:pt idx="12">
                  <c:v>68.608163265306146</c:v>
                </c:pt>
                <c:pt idx="13">
                  <c:v>67.528089887640448</c:v>
                </c:pt>
                <c:pt idx="14">
                  <c:v>67.147999999999996</c:v>
                </c:pt>
                <c:pt idx="15">
                  <c:v>66.899909909909923</c:v>
                </c:pt>
                <c:pt idx="16">
                  <c:v>66.54657377049179</c:v>
                </c:pt>
                <c:pt idx="17">
                  <c:v>66.376575757575736</c:v>
                </c:pt>
                <c:pt idx="18">
                  <c:v>66.035867346938758</c:v>
                </c:pt>
                <c:pt idx="19">
                  <c:v>64.913958333333312</c:v>
                </c:pt>
                <c:pt idx="20">
                  <c:v>61.973048154787648</c:v>
                </c:pt>
                <c:pt idx="21">
                  <c:v>48.942820512820504</c:v>
                </c:pt>
                <c:pt idx="22">
                  <c:v>46.596341463414625</c:v>
                </c:pt>
                <c:pt idx="23">
                  <c:v>44.030612244897966</c:v>
                </c:pt>
                <c:pt idx="25">
                  <c:v>68.8</c:v>
                </c:pt>
              </c:numCache>
            </c:numRef>
          </c:val>
        </c:ser>
        <c:dLbls/>
        <c:axId val="33954432"/>
        <c:axId val="33960320"/>
      </c:barChart>
      <c:catAx>
        <c:axId val="339544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400" baseline="0"/>
            </a:pPr>
            <a:endParaRPr lang="id-ID"/>
          </a:p>
        </c:txPr>
        <c:crossAx val="33960320"/>
        <c:crosses val="autoZero"/>
        <c:auto val="1"/>
        <c:lblAlgn val="ctr"/>
        <c:lblOffset val="100"/>
      </c:catAx>
      <c:valAx>
        <c:axId val="3396032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 sz="1400" baseline="0"/>
            </a:pPr>
            <a:endParaRPr lang="id-ID"/>
          </a:p>
        </c:txPr>
        <c:crossAx val="33954432"/>
        <c:crosses val="autoZero"/>
        <c:crossBetween val="between"/>
        <c:majorUnit val="20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00B050"/>
              </a:solidFill>
            </c:spPr>
          </c:dPt>
          <c:dPt>
            <c:idx val="8"/>
            <c:spPr>
              <a:solidFill>
                <a:srgbClr val="00B050"/>
              </a:solidFill>
            </c:spPr>
          </c:dPt>
          <c:dPt>
            <c:idx val="9"/>
            <c:spPr>
              <a:solidFill>
                <a:srgbClr val="00B050"/>
              </a:solidFill>
            </c:spPr>
          </c:dPt>
          <c:dPt>
            <c:idx val="10"/>
            <c:spPr>
              <a:solidFill>
                <a:srgbClr val="00B050"/>
              </a:solidFill>
            </c:spPr>
          </c:dPt>
          <c:dPt>
            <c:idx val="11"/>
            <c:spPr>
              <a:solidFill>
                <a:srgbClr val="00B050"/>
              </a:solidFill>
            </c:spPr>
          </c:dPt>
          <c:dPt>
            <c:idx val="25"/>
            <c:spPr>
              <a:solidFill>
                <a:srgbClr val="0070C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 sz="1200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SEPT!$C$88:$C$113</c:f>
              <c:strCache>
                <c:ptCount val="26"/>
                <c:pt idx="0">
                  <c:v>Wonosobo 1</c:v>
                </c:pt>
                <c:pt idx="1">
                  <c:v>Mojotengah</c:v>
                </c:pt>
                <c:pt idx="2">
                  <c:v>Wonosobo 2</c:v>
                </c:pt>
                <c:pt idx="3">
                  <c:v>Kertek 1</c:v>
                </c:pt>
                <c:pt idx="4">
                  <c:v>Kalikajar 1</c:v>
                </c:pt>
                <c:pt idx="5">
                  <c:v>Sapuran</c:v>
                </c:pt>
                <c:pt idx="6">
                  <c:v>Garung</c:v>
                </c:pt>
                <c:pt idx="7">
                  <c:v>Kertek 2</c:v>
                </c:pt>
                <c:pt idx="8">
                  <c:v>Kepil 1</c:v>
                </c:pt>
                <c:pt idx="9">
                  <c:v>Kejajar  1</c:v>
                </c:pt>
                <c:pt idx="10">
                  <c:v>Kaliwiro</c:v>
                </c:pt>
                <c:pt idx="11">
                  <c:v>Wadaslintang 1</c:v>
                </c:pt>
                <c:pt idx="12">
                  <c:v>Selomerto 2</c:v>
                </c:pt>
                <c:pt idx="13">
                  <c:v>Wadaslintang 2</c:v>
                </c:pt>
                <c:pt idx="14">
                  <c:v>Selomerto 1</c:v>
                </c:pt>
                <c:pt idx="15">
                  <c:v>Kepil 2</c:v>
                </c:pt>
                <c:pt idx="16">
                  <c:v>Leksono 1</c:v>
                </c:pt>
                <c:pt idx="17">
                  <c:v>Kalikajar 2</c:v>
                </c:pt>
                <c:pt idx="18">
                  <c:v>Sukoharjo 2</c:v>
                </c:pt>
                <c:pt idx="19">
                  <c:v>Kalibawang</c:v>
                </c:pt>
                <c:pt idx="20">
                  <c:v>Watumalang</c:v>
                </c:pt>
                <c:pt idx="21">
                  <c:v>Leksono 2</c:v>
                </c:pt>
                <c:pt idx="22">
                  <c:v>Sukoharjo 1</c:v>
                </c:pt>
                <c:pt idx="23">
                  <c:v>Kejajar 2</c:v>
                </c:pt>
                <c:pt idx="25">
                  <c:v>KAB.</c:v>
                </c:pt>
              </c:strCache>
            </c:strRef>
          </c:cat>
          <c:val>
            <c:numRef>
              <c:f>SEPT!$D$88:$D$113</c:f>
              <c:numCache>
                <c:formatCode>0.0</c:formatCode>
                <c:ptCount val="26"/>
                <c:pt idx="0">
                  <c:v>69.983530303030292</c:v>
                </c:pt>
                <c:pt idx="1">
                  <c:v>68.554236111111109</c:v>
                </c:pt>
                <c:pt idx="2">
                  <c:v>62.605333333333341</c:v>
                </c:pt>
                <c:pt idx="3">
                  <c:v>62.376601769911488</c:v>
                </c:pt>
                <c:pt idx="4">
                  <c:v>62.189044943820228</c:v>
                </c:pt>
                <c:pt idx="5">
                  <c:v>60.200694444444444</c:v>
                </c:pt>
                <c:pt idx="6">
                  <c:v>59.311516393442609</c:v>
                </c:pt>
                <c:pt idx="7">
                  <c:v>58.447710843373493</c:v>
                </c:pt>
                <c:pt idx="8">
                  <c:v>53.655315315315313</c:v>
                </c:pt>
                <c:pt idx="9">
                  <c:v>51.673483146067404</c:v>
                </c:pt>
                <c:pt idx="10">
                  <c:v>50.935625000000002</c:v>
                </c:pt>
                <c:pt idx="11">
                  <c:v>50.418119266055058</c:v>
                </c:pt>
                <c:pt idx="12">
                  <c:v>48.877551020408156</c:v>
                </c:pt>
                <c:pt idx="13">
                  <c:v>46.650503801693752</c:v>
                </c:pt>
                <c:pt idx="14">
                  <c:v>46.468401639344258</c:v>
                </c:pt>
                <c:pt idx="15">
                  <c:v>45.0608</c:v>
                </c:pt>
                <c:pt idx="16">
                  <c:v>37.165730337078664</c:v>
                </c:pt>
                <c:pt idx="17">
                  <c:v>36.566122448979606</c:v>
                </c:pt>
                <c:pt idx="18">
                  <c:v>36.550975609756094</c:v>
                </c:pt>
                <c:pt idx="19">
                  <c:v>33.696385542168677</c:v>
                </c:pt>
                <c:pt idx="20">
                  <c:v>33.386803030303021</c:v>
                </c:pt>
                <c:pt idx="21">
                  <c:v>32.877692307692293</c:v>
                </c:pt>
                <c:pt idx="22">
                  <c:v>31.503061224489798</c:v>
                </c:pt>
                <c:pt idx="23">
                  <c:v>31.121463414634153</c:v>
                </c:pt>
                <c:pt idx="25">
                  <c:v>49.9</c:v>
                </c:pt>
              </c:numCache>
            </c:numRef>
          </c:val>
        </c:ser>
        <c:dLbls/>
        <c:axId val="34022528"/>
        <c:axId val="34024064"/>
      </c:barChart>
      <c:catAx>
        <c:axId val="3402252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400" baseline="0"/>
            </a:pPr>
            <a:endParaRPr lang="id-ID"/>
          </a:p>
        </c:txPr>
        <c:crossAx val="34024064"/>
        <c:crosses val="autoZero"/>
        <c:auto val="1"/>
        <c:lblAlgn val="ctr"/>
        <c:lblOffset val="100"/>
      </c:catAx>
      <c:valAx>
        <c:axId val="3402406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 sz="1400" baseline="0"/>
            </a:pPr>
            <a:endParaRPr lang="id-ID"/>
          </a:p>
        </c:txPr>
        <c:crossAx val="34022528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SEPT!$C$121:$C$127</c:f>
              <c:strCache>
                <c:ptCount val="7"/>
                <c:pt idx="0">
                  <c:v>AKRED PUSK</c:v>
                </c:pt>
                <c:pt idx="1">
                  <c:v>BOK PUSK</c:v>
                </c:pt>
                <c:pt idx="2">
                  <c:v>JAMPERSAL</c:v>
                </c:pt>
                <c:pt idx="3">
                  <c:v>BOK DKK</c:v>
                </c:pt>
                <c:pt idx="4">
                  <c:v>DIST OBAT</c:v>
                </c:pt>
                <c:pt idx="6">
                  <c:v>TOTAL KAB.</c:v>
                </c:pt>
              </c:strCache>
            </c:strRef>
          </c:cat>
          <c:val>
            <c:numRef>
              <c:f>SEPT!$D$121:$D$127</c:f>
              <c:numCache>
                <c:formatCode>General</c:formatCode>
                <c:ptCount val="7"/>
                <c:pt idx="0">
                  <c:v>80.599999999999994</c:v>
                </c:pt>
                <c:pt idx="1">
                  <c:v>49.9</c:v>
                </c:pt>
                <c:pt idx="2">
                  <c:v>35.5</c:v>
                </c:pt>
                <c:pt idx="3">
                  <c:v>31.4</c:v>
                </c:pt>
                <c:pt idx="4">
                  <c:v>16.8</c:v>
                </c:pt>
                <c:pt idx="6">
                  <c:v>48</c:v>
                </c:pt>
              </c:numCache>
            </c:numRef>
          </c:val>
        </c:ser>
        <c:dLbls/>
        <c:shape val="box"/>
        <c:axId val="34065024"/>
        <c:axId val="34066816"/>
        <c:axId val="0"/>
      </c:bar3DChart>
      <c:catAx>
        <c:axId val="340650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400" baseline="0"/>
            </a:pPr>
            <a:endParaRPr lang="id-ID"/>
          </a:p>
        </c:txPr>
        <c:crossAx val="34066816"/>
        <c:crosses val="autoZero"/>
        <c:auto val="1"/>
        <c:lblAlgn val="ctr"/>
        <c:lblOffset val="100"/>
      </c:catAx>
      <c:valAx>
        <c:axId val="340668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 sz="1600" baseline="0"/>
            </a:pPr>
            <a:endParaRPr lang="id-ID"/>
          </a:p>
        </c:txPr>
        <c:crossAx val="34065024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600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Selomerto 2</c:v>
                </c:pt>
                <c:pt idx="1">
                  <c:v>Leksono 2</c:v>
                </c:pt>
                <c:pt idx="2">
                  <c:v>Sukoharjo 1</c:v>
                </c:pt>
                <c:pt idx="3">
                  <c:v>Kejajar 2</c:v>
                </c:pt>
                <c:pt idx="4">
                  <c:v>Sukoharjo 2</c:v>
                </c:pt>
                <c:pt idx="5">
                  <c:v>Kalibawang</c:v>
                </c:pt>
                <c:pt idx="6">
                  <c:v>Leksono 1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65.599999999999994</c:v>
                </c:pt>
                <c:pt idx="1">
                  <c:v>54.5</c:v>
                </c:pt>
                <c:pt idx="2">
                  <c:v>47.3</c:v>
                </c:pt>
                <c:pt idx="3">
                  <c:v>38.300000000000011</c:v>
                </c:pt>
                <c:pt idx="4">
                  <c:v>35.1</c:v>
                </c:pt>
                <c:pt idx="5">
                  <c:v>33.4</c:v>
                </c:pt>
                <c:pt idx="6">
                  <c:v>32.300000000000011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Selomerto 2</c:v>
                </c:pt>
                <c:pt idx="1">
                  <c:v>Leksono 2</c:v>
                </c:pt>
                <c:pt idx="2">
                  <c:v>Sukoharjo 1</c:v>
                </c:pt>
                <c:pt idx="3">
                  <c:v>Kejajar 2</c:v>
                </c:pt>
                <c:pt idx="4">
                  <c:v>Sukoharjo 2</c:v>
                </c:pt>
                <c:pt idx="5">
                  <c:v>Kalibawang</c:v>
                </c:pt>
                <c:pt idx="6">
                  <c:v>Leksono 1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Selomerto 2</c:v>
                </c:pt>
                <c:pt idx="1">
                  <c:v>Leksono 2</c:v>
                </c:pt>
                <c:pt idx="2">
                  <c:v>Sukoharjo 1</c:v>
                </c:pt>
                <c:pt idx="3">
                  <c:v>Kejajar 2</c:v>
                </c:pt>
                <c:pt idx="4">
                  <c:v>Sukoharjo 2</c:v>
                </c:pt>
                <c:pt idx="5">
                  <c:v>Kalibawang</c:v>
                </c:pt>
                <c:pt idx="6">
                  <c:v>Leksono 1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74441088"/>
        <c:axId val="74442624"/>
        <c:axId val="0"/>
      </c:bar3DChart>
      <c:catAx>
        <c:axId val="744410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4442624"/>
        <c:crosses val="autoZero"/>
        <c:auto val="1"/>
        <c:lblAlgn val="ctr"/>
        <c:lblOffset val="100"/>
      </c:catAx>
      <c:valAx>
        <c:axId val="744426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44410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id-ID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26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 sz="1200" b="1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'TW 3'!$B$5:$B$31</c:f>
              <c:strCache>
                <c:ptCount val="27"/>
                <c:pt idx="0">
                  <c:v>Garung</c:v>
                </c:pt>
                <c:pt idx="1">
                  <c:v>Selomerto 1</c:v>
                </c:pt>
                <c:pt idx="2">
                  <c:v>Kalikajar 2</c:v>
                </c:pt>
                <c:pt idx="3">
                  <c:v>Kepil 1</c:v>
                </c:pt>
                <c:pt idx="4">
                  <c:v>Wadaslintang 1</c:v>
                </c:pt>
                <c:pt idx="5">
                  <c:v>Kalibawang</c:v>
                </c:pt>
                <c:pt idx="6">
                  <c:v>Kalikajar 1</c:v>
                </c:pt>
                <c:pt idx="7">
                  <c:v>Kejajar  1</c:v>
                </c:pt>
                <c:pt idx="8">
                  <c:v>Wadaslintang 2</c:v>
                </c:pt>
                <c:pt idx="9">
                  <c:v>Mojotengah</c:v>
                </c:pt>
                <c:pt idx="10">
                  <c:v>Kertek 2</c:v>
                </c:pt>
                <c:pt idx="11">
                  <c:v>Wonosobo 1</c:v>
                </c:pt>
                <c:pt idx="12">
                  <c:v>Watumalang</c:v>
                </c:pt>
                <c:pt idx="13">
                  <c:v>Kertek 1</c:v>
                </c:pt>
                <c:pt idx="14">
                  <c:v>Kepil 2</c:v>
                </c:pt>
                <c:pt idx="15">
                  <c:v>Kejajar 2</c:v>
                </c:pt>
                <c:pt idx="16">
                  <c:v>Selomerto 2</c:v>
                </c:pt>
                <c:pt idx="17">
                  <c:v>Leksono 1</c:v>
                </c:pt>
                <c:pt idx="18">
                  <c:v>Sapuran</c:v>
                </c:pt>
                <c:pt idx="19">
                  <c:v>Leksono 2</c:v>
                </c:pt>
                <c:pt idx="20">
                  <c:v>Wonosobo 2</c:v>
                </c:pt>
                <c:pt idx="21">
                  <c:v>Kaliwiro</c:v>
                </c:pt>
                <c:pt idx="22">
                  <c:v>Sukoharjo 1</c:v>
                </c:pt>
                <c:pt idx="23">
                  <c:v>Sukoharjo 2</c:v>
                </c:pt>
                <c:pt idx="25">
                  <c:v>Kab. Wsb</c:v>
                </c:pt>
                <c:pt idx="26">
                  <c:v>Target </c:v>
                </c:pt>
              </c:strCache>
            </c:strRef>
          </c:cat>
          <c:val>
            <c:numRef>
              <c:f>'TW 3'!$C$5:$C$31</c:f>
              <c:numCache>
                <c:formatCode>0.0</c:formatCode>
                <c:ptCount val="27"/>
                <c:pt idx="0">
                  <c:v>83.027522935779814</c:v>
                </c:pt>
                <c:pt idx="1">
                  <c:v>82.242990654205613</c:v>
                </c:pt>
                <c:pt idx="2">
                  <c:v>80.478821362799238</c:v>
                </c:pt>
                <c:pt idx="3">
                  <c:v>75.531914893617042</c:v>
                </c:pt>
                <c:pt idx="4">
                  <c:v>75.449101796407177</c:v>
                </c:pt>
                <c:pt idx="5">
                  <c:v>75</c:v>
                </c:pt>
                <c:pt idx="6">
                  <c:v>74.233128834355838</c:v>
                </c:pt>
                <c:pt idx="7">
                  <c:v>73.151750972762628</c:v>
                </c:pt>
                <c:pt idx="8">
                  <c:v>73.095238095238102</c:v>
                </c:pt>
                <c:pt idx="9">
                  <c:v>72.777777777777757</c:v>
                </c:pt>
                <c:pt idx="10">
                  <c:v>72.61904761904762</c:v>
                </c:pt>
                <c:pt idx="11">
                  <c:v>70.919175911251983</c:v>
                </c:pt>
                <c:pt idx="12">
                  <c:v>69.69001148105626</c:v>
                </c:pt>
                <c:pt idx="13">
                  <c:v>69.474969474969484</c:v>
                </c:pt>
                <c:pt idx="14">
                  <c:v>67.528735632183881</c:v>
                </c:pt>
                <c:pt idx="15">
                  <c:v>66.801619433198397</c:v>
                </c:pt>
                <c:pt idx="16">
                  <c:v>64.86486486486487</c:v>
                </c:pt>
                <c:pt idx="17">
                  <c:v>64.681724845995902</c:v>
                </c:pt>
                <c:pt idx="18">
                  <c:v>61.523046092184366</c:v>
                </c:pt>
                <c:pt idx="19">
                  <c:v>56.903765690376574</c:v>
                </c:pt>
                <c:pt idx="20">
                  <c:v>56.129032258064512</c:v>
                </c:pt>
                <c:pt idx="21">
                  <c:v>56.020278833967062</c:v>
                </c:pt>
                <c:pt idx="22">
                  <c:v>54.938271604938272</c:v>
                </c:pt>
                <c:pt idx="23">
                  <c:v>52.509652509652497</c:v>
                </c:pt>
                <c:pt idx="25" formatCode="General">
                  <c:v>69.900000000000006</c:v>
                </c:pt>
                <c:pt idx="26" formatCode="General">
                  <c:v>75</c:v>
                </c:pt>
              </c:numCache>
            </c:numRef>
          </c:val>
        </c:ser>
        <c:dLbls/>
        <c:axId val="34106368"/>
        <c:axId val="34120448"/>
      </c:barChart>
      <c:catAx>
        <c:axId val="341063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400" baseline="0"/>
            </a:pPr>
            <a:endParaRPr lang="id-ID"/>
          </a:p>
        </c:txPr>
        <c:crossAx val="34120448"/>
        <c:crosses val="autoZero"/>
        <c:auto val="1"/>
        <c:lblAlgn val="ctr"/>
        <c:lblOffset val="100"/>
      </c:catAx>
      <c:valAx>
        <c:axId val="3412044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 sz="1600" baseline="0"/>
            </a:pPr>
            <a:endParaRPr lang="id-ID"/>
          </a:p>
        </c:txPr>
        <c:crossAx val="34106368"/>
        <c:crosses val="autoZero"/>
        <c:crossBetween val="between"/>
        <c:majorUnit val="20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00B050"/>
              </a:solidFill>
            </c:spPr>
          </c:dPt>
          <c:dPt>
            <c:idx val="8"/>
            <c:spPr>
              <a:solidFill>
                <a:srgbClr val="00B050"/>
              </a:solidFill>
            </c:spPr>
          </c:dPt>
          <c:dPt>
            <c:idx val="26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 sz="1200" b="1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'TW 3'!$B$43:$B$69</c:f>
              <c:strCache>
                <c:ptCount val="27"/>
                <c:pt idx="0">
                  <c:v>Kejajar  1</c:v>
                </c:pt>
                <c:pt idx="1">
                  <c:v>Garung</c:v>
                </c:pt>
                <c:pt idx="2">
                  <c:v>Selomerto 1</c:v>
                </c:pt>
                <c:pt idx="3">
                  <c:v>Kertek 2</c:v>
                </c:pt>
                <c:pt idx="4">
                  <c:v>Kepil 1</c:v>
                </c:pt>
                <c:pt idx="5">
                  <c:v>Wadaslintang 1</c:v>
                </c:pt>
                <c:pt idx="6">
                  <c:v>Kalikajar 2</c:v>
                </c:pt>
                <c:pt idx="7">
                  <c:v>Kalikajar 1</c:v>
                </c:pt>
                <c:pt idx="8">
                  <c:v>Selomerto 2</c:v>
                </c:pt>
                <c:pt idx="9">
                  <c:v>Mojotengah</c:v>
                </c:pt>
                <c:pt idx="10">
                  <c:v>Wadaslintang 2</c:v>
                </c:pt>
                <c:pt idx="11">
                  <c:v>Kertek 1</c:v>
                </c:pt>
                <c:pt idx="12">
                  <c:v>Watumalang</c:v>
                </c:pt>
                <c:pt idx="13">
                  <c:v>Kalibawang</c:v>
                </c:pt>
                <c:pt idx="14">
                  <c:v>Wonosobo 1</c:v>
                </c:pt>
                <c:pt idx="15">
                  <c:v>Leksono 2</c:v>
                </c:pt>
                <c:pt idx="16">
                  <c:v>Kejajar 2</c:v>
                </c:pt>
                <c:pt idx="17">
                  <c:v>Kepil 2</c:v>
                </c:pt>
                <c:pt idx="18">
                  <c:v>Leksono 1</c:v>
                </c:pt>
                <c:pt idx="19">
                  <c:v>Kaliwiro</c:v>
                </c:pt>
                <c:pt idx="20">
                  <c:v>Sapuran</c:v>
                </c:pt>
                <c:pt idx="21">
                  <c:v>Sukoharjo 2</c:v>
                </c:pt>
                <c:pt idx="22">
                  <c:v>Wonosobo 2</c:v>
                </c:pt>
                <c:pt idx="23">
                  <c:v>Sukoharjo 1</c:v>
                </c:pt>
                <c:pt idx="25">
                  <c:v>Kab. Wsb</c:v>
                </c:pt>
                <c:pt idx="26">
                  <c:v>Target </c:v>
                </c:pt>
              </c:strCache>
            </c:strRef>
          </c:cat>
          <c:val>
            <c:numRef>
              <c:f>'TW 3'!$C$43:$C$69</c:f>
              <c:numCache>
                <c:formatCode>0.0</c:formatCode>
                <c:ptCount val="27"/>
                <c:pt idx="0">
                  <c:v>86.558044806517302</c:v>
                </c:pt>
                <c:pt idx="1">
                  <c:v>83.333333333333329</c:v>
                </c:pt>
                <c:pt idx="2">
                  <c:v>83.104125736738681</c:v>
                </c:pt>
                <c:pt idx="3">
                  <c:v>80.639431616341014</c:v>
                </c:pt>
                <c:pt idx="4">
                  <c:v>80.44515103338631</c:v>
                </c:pt>
                <c:pt idx="5">
                  <c:v>80.125523012552279</c:v>
                </c:pt>
                <c:pt idx="6">
                  <c:v>78.143133462282393</c:v>
                </c:pt>
                <c:pt idx="7">
                  <c:v>76.609442060085826</c:v>
                </c:pt>
                <c:pt idx="8">
                  <c:v>75.704225352112687</c:v>
                </c:pt>
                <c:pt idx="9">
                  <c:v>74.63697967086155</c:v>
                </c:pt>
                <c:pt idx="10">
                  <c:v>73.815461346633398</c:v>
                </c:pt>
                <c:pt idx="11">
                  <c:v>71.959026888604356</c:v>
                </c:pt>
                <c:pt idx="12">
                  <c:v>70.843373493975903</c:v>
                </c:pt>
                <c:pt idx="13">
                  <c:v>70.680628272251298</c:v>
                </c:pt>
                <c:pt idx="14">
                  <c:v>69.676884838442405</c:v>
                </c:pt>
                <c:pt idx="15">
                  <c:v>68.558951965065503</c:v>
                </c:pt>
                <c:pt idx="16">
                  <c:v>68.085106382978708</c:v>
                </c:pt>
                <c:pt idx="17">
                  <c:v>67.867867867867872</c:v>
                </c:pt>
                <c:pt idx="18">
                  <c:v>67.311827956989248</c:v>
                </c:pt>
                <c:pt idx="19">
                  <c:v>64.323607427055691</c:v>
                </c:pt>
                <c:pt idx="20">
                  <c:v>64.218258132214046</c:v>
                </c:pt>
                <c:pt idx="21">
                  <c:v>60.642570281124506</c:v>
                </c:pt>
                <c:pt idx="22">
                  <c:v>60.472972972972975</c:v>
                </c:pt>
                <c:pt idx="23">
                  <c:v>56.451612903225815</c:v>
                </c:pt>
                <c:pt idx="25" formatCode="General">
                  <c:v>72.900000000000006</c:v>
                </c:pt>
                <c:pt idx="26" formatCode="General">
                  <c:v>75</c:v>
                </c:pt>
              </c:numCache>
            </c:numRef>
          </c:val>
        </c:ser>
        <c:dLbls/>
        <c:axId val="34157312"/>
        <c:axId val="34158848"/>
      </c:barChart>
      <c:catAx>
        <c:axId val="3415731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400" baseline="0"/>
            </a:pPr>
            <a:endParaRPr lang="id-ID"/>
          </a:p>
        </c:txPr>
        <c:crossAx val="34158848"/>
        <c:crosses val="autoZero"/>
        <c:auto val="1"/>
        <c:lblAlgn val="ctr"/>
        <c:lblOffset val="100"/>
      </c:catAx>
      <c:valAx>
        <c:axId val="3415884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 sz="1600" baseline="0"/>
            </a:pPr>
            <a:endParaRPr lang="id-ID"/>
          </a:p>
        </c:txPr>
        <c:crossAx val="34157312"/>
        <c:crosses val="autoZero"/>
        <c:crossBetween val="between"/>
        <c:majorUnit val="20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Pt>
            <c:idx val="12"/>
            <c:spPr>
              <a:solidFill>
                <a:srgbClr val="FF00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Pt>
            <c:idx val="16"/>
            <c:spPr>
              <a:solidFill>
                <a:srgbClr val="FF0000"/>
              </a:solidFill>
            </c:spPr>
          </c:dPt>
          <c:dPt>
            <c:idx val="17"/>
            <c:spPr>
              <a:solidFill>
                <a:srgbClr val="FF0000"/>
              </a:solidFill>
            </c:spPr>
          </c:dPt>
          <c:dPt>
            <c:idx val="18"/>
            <c:spPr>
              <a:solidFill>
                <a:srgbClr val="FF0000"/>
              </a:solidFill>
            </c:spPr>
          </c:dPt>
          <c:dPt>
            <c:idx val="19"/>
            <c:spPr>
              <a:solidFill>
                <a:srgbClr val="FF0000"/>
              </a:solidFill>
            </c:spPr>
          </c:dPt>
          <c:dPt>
            <c:idx val="20"/>
            <c:spPr>
              <a:solidFill>
                <a:srgbClr val="FF0000"/>
              </a:solidFill>
            </c:spPr>
          </c:dPt>
          <c:dPt>
            <c:idx val="21"/>
            <c:spPr>
              <a:solidFill>
                <a:srgbClr val="FF0000"/>
              </a:solidFill>
            </c:spPr>
          </c:dPt>
          <c:dPt>
            <c:idx val="22"/>
            <c:spPr>
              <a:solidFill>
                <a:srgbClr val="FF0000"/>
              </a:solidFill>
            </c:spPr>
          </c:dPt>
          <c:dPt>
            <c:idx val="23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lang="en-US" sz="1200"/>
                </a:pPr>
                <a:endParaRPr lang="id-ID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'TW 3'!$B$81:$B$107</c:f>
              <c:strCache>
                <c:ptCount val="27"/>
                <c:pt idx="0">
                  <c:v>Kepil 1</c:v>
                </c:pt>
                <c:pt idx="1">
                  <c:v>Selomerto 1</c:v>
                </c:pt>
                <c:pt idx="2">
                  <c:v>Garung</c:v>
                </c:pt>
                <c:pt idx="3">
                  <c:v>Kejajar  1</c:v>
                </c:pt>
                <c:pt idx="4">
                  <c:v>Kertek 2</c:v>
                </c:pt>
                <c:pt idx="5">
                  <c:v>Wadaslintang 1</c:v>
                </c:pt>
                <c:pt idx="6">
                  <c:v>Kalikajar 2</c:v>
                </c:pt>
                <c:pt idx="7">
                  <c:v>Kalikajar 1</c:v>
                </c:pt>
                <c:pt idx="8">
                  <c:v>Selomerto 2</c:v>
                </c:pt>
                <c:pt idx="9">
                  <c:v>Leksono 2</c:v>
                </c:pt>
                <c:pt idx="10">
                  <c:v>Mojotengah</c:v>
                </c:pt>
                <c:pt idx="11">
                  <c:v>Wadaslintang 2</c:v>
                </c:pt>
                <c:pt idx="12">
                  <c:v>Kertek 1</c:v>
                </c:pt>
                <c:pt idx="13">
                  <c:v>Kalibawang</c:v>
                </c:pt>
                <c:pt idx="14">
                  <c:v>Wonosobo 1</c:v>
                </c:pt>
                <c:pt idx="15">
                  <c:v>Kepil 2</c:v>
                </c:pt>
                <c:pt idx="16">
                  <c:v>Watumalang</c:v>
                </c:pt>
                <c:pt idx="17">
                  <c:v>Leksono 1</c:v>
                </c:pt>
                <c:pt idx="18">
                  <c:v>Kejajar 2</c:v>
                </c:pt>
                <c:pt idx="19">
                  <c:v>Kaliwiro</c:v>
                </c:pt>
                <c:pt idx="20">
                  <c:v>Sapuran</c:v>
                </c:pt>
                <c:pt idx="21">
                  <c:v>Sukoharjo 2</c:v>
                </c:pt>
                <c:pt idx="22">
                  <c:v>Wonosobo 2</c:v>
                </c:pt>
                <c:pt idx="23">
                  <c:v>Sukoharjo 1</c:v>
                </c:pt>
                <c:pt idx="25">
                  <c:v>Kab. Wsb</c:v>
                </c:pt>
                <c:pt idx="26">
                  <c:v>Target </c:v>
                </c:pt>
              </c:strCache>
            </c:strRef>
          </c:cat>
          <c:val>
            <c:numRef>
              <c:f>'TW 3'!$C$81:$C$107</c:f>
              <c:numCache>
                <c:formatCode>0.0</c:formatCode>
                <c:ptCount val="27"/>
                <c:pt idx="0">
                  <c:v>87.646076794657759</c:v>
                </c:pt>
                <c:pt idx="1">
                  <c:v>86.831275720164612</c:v>
                </c:pt>
                <c:pt idx="2">
                  <c:v>86.683417085427138</c:v>
                </c:pt>
                <c:pt idx="3">
                  <c:v>86.081370449678801</c:v>
                </c:pt>
                <c:pt idx="4">
                  <c:v>83.55140186915888</c:v>
                </c:pt>
                <c:pt idx="5">
                  <c:v>81.758241758241752</c:v>
                </c:pt>
                <c:pt idx="6">
                  <c:v>80.730223123732259</c:v>
                </c:pt>
                <c:pt idx="7">
                  <c:v>80.224719101123583</c:v>
                </c:pt>
                <c:pt idx="8">
                  <c:v>78.518518518518519</c:v>
                </c:pt>
                <c:pt idx="9">
                  <c:v>75.688073394495405</c:v>
                </c:pt>
                <c:pt idx="10">
                  <c:v>75.178026449643923</c:v>
                </c:pt>
                <c:pt idx="11">
                  <c:v>75.065616797900262</c:v>
                </c:pt>
                <c:pt idx="12">
                  <c:v>74.297188755020102</c:v>
                </c:pt>
                <c:pt idx="13">
                  <c:v>73.278236914600527</c:v>
                </c:pt>
                <c:pt idx="14">
                  <c:v>71.676802780191124</c:v>
                </c:pt>
                <c:pt idx="15">
                  <c:v>71.608832807570934</c:v>
                </c:pt>
                <c:pt idx="16">
                  <c:v>70.202020202020179</c:v>
                </c:pt>
                <c:pt idx="17">
                  <c:v>69.090909090909093</c:v>
                </c:pt>
                <c:pt idx="18">
                  <c:v>68.303571428571416</c:v>
                </c:pt>
                <c:pt idx="19">
                  <c:v>66.620305980528499</c:v>
                </c:pt>
                <c:pt idx="20">
                  <c:v>66.482910694597592</c:v>
                </c:pt>
                <c:pt idx="21">
                  <c:v>64.97890295358647</c:v>
                </c:pt>
                <c:pt idx="22">
                  <c:v>61.837455830388691</c:v>
                </c:pt>
                <c:pt idx="23">
                  <c:v>61.224489795918359</c:v>
                </c:pt>
                <c:pt idx="25" formatCode="General">
                  <c:v>75.3</c:v>
                </c:pt>
                <c:pt idx="26" formatCode="General">
                  <c:v>75</c:v>
                </c:pt>
              </c:numCache>
            </c:numRef>
          </c:val>
        </c:ser>
        <c:dLbls/>
        <c:axId val="34313728"/>
        <c:axId val="34315264"/>
      </c:barChart>
      <c:catAx>
        <c:axId val="3431372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1400" baseline="0"/>
            </a:pPr>
            <a:endParaRPr lang="id-ID"/>
          </a:p>
        </c:txPr>
        <c:crossAx val="34315264"/>
        <c:crosses val="autoZero"/>
        <c:auto val="1"/>
        <c:lblAlgn val="ctr"/>
        <c:lblOffset val="100"/>
      </c:catAx>
      <c:valAx>
        <c:axId val="3431526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 sz="1600" baseline="0"/>
            </a:pPr>
            <a:endParaRPr lang="id-ID"/>
          </a:p>
        </c:txPr>
        <c:crossAx val="34313728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3A72C-1668-4E95-B377-A910E214445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A8392002-A838-4C12-9B9C-C1320F993BC6}">
      <dgm:prSet phldrT="[Text]"/>
      <dgm:spPr/>
      <dgm:t>
        <a:bodyPr/>
        <a:lstStyle/>
        <a:p>
          <a:r>
            <a:rPr lang="id-ID" dirty="0" smtClean="0"/>
            <a:t>Evaluasi Anggaran TW 3 Th 2018</a:t>
          </a:r>
          <a:endParaRPr lang="id-ID" dirty="0"/>
        </a:p>
      </dgm:t>
    </dgm:pt>
    <dgm:pt modelId="{75910062-FBCF-40BA-985E-0C8C0B2D8431}" type="parTrans" cxnId="{92750B90-FD29-4EA7-8072-8680FE1127C9}">
      <dgm:prSet/>
      <dgm:spPr/>
      <dgm:t>
        <a:bodyPr/>
        <a:lstStyle/>
        <a:p>
          <a:endParaRPr lang="id-ID"/>
        </a:p>
      </dgm:t>
    </dgm:pt>
    <dgm:pt modelId="{FCF53B4A-AD19-4201-8428-915B52FBB7BE}" type="sibTrans" cxnId="{92750B90-FD29-4EA7-8072-8680FE1127C9}">
      <dgm:prSet/>
      <dgm:spPr/>
      <dgm:t>
        <a:bodyPr/>
        <a:lstStyle/>
        <a:p>
          <a:endParaRPr lang="id-ID"/>
        </a:p>
      </dgm:t>
    </dgm:pt>
    <dgm:pt modelId="{3906D8FC-0F1E-4C62-9BD6-0796AC29F693}">
      <dgm:prSet phldrT="[Text]"/>
      <dgm:spPr/>
      <dgm:t>
        <a:bodyPr/>
        <a:lstStyle/>
        <a:p>
          <a:r>
            <a:rPr lang="id-ID" dirty="0" smtClean="0"/>
            <a:t>Optimalisasi Program Mendukung SPM</a:t>
          </a:r>
          <a:endParaRPr lang="id-ID" dirty="0"/>
        </a:p>
      </dgm:t>
    </dgm:pt>
    <dgm:pt modelId="{9C9A6447-FFB4-4BC2-947F-8748B8B3F6EB}" type="parTrans" cxnId="{93D37049-8474-47CE-88A0-1FE5A0732ED9}">
      <dgm:prSet/>
      <dgm:spPr/>
      <dgm:t>
        <a:bodyPr/>
        <a:lstStyle/>
        <a:p>
          <a:endParaRPr lang="id-ID"/>
        </a:p>
      </dgm:t>
    </dgm:pt>
    <dgm:pt modelId="{29BD4C80-536F-4C43-9874-489CB0A10B6D}" type="sibTrans" cxnId="{93D37049-8474-47CE-88A0-1FE5A0732ED9}">
      <dgm:prSet/>
      <dgm:spPr/>
      <dgm:t>
        <a:bodyPr/>
        <a:lstStyle/>
        <a:p>
          <a:endParaRPr lang="id-ID"/>
        </a:p>
      </dgm:t>
    </dgm:pt>
    <dgm:pt modelId="{FBB0DA47-A4E2-4270-BF6B-20E4B9E16181}">
      <dgm:prSet phldrT="[Text]"/>
      <dgm:spPr/>
      <dgm:t>
        <a:bodyPr/>
        <a:lstStyle/>
        <a:p>
          <a:r>
            <a:rPr lang="id-ID" dirty="0" smtClean="0"/>
            <a:t>Evaluasi Kinerja </a:t>
          </a:r>
          <a:r>
            <a:rPr lang="en-US" dirty="0" smtClean="0"/>
            <a:t>SPM </a:t>
          </a:r>
          <a:r>
            <a:rPr lang="id-ID" dirty="0" smtClean="0"/>
            <a:t>TW 3 Th 2018</a:t>
          </a:r>
          <a:endParaRPr lang="id-ID" dirty="0"/>
        </a:p>
      </dgm:t>
    </dgm:pt>
    <dgm:pt modelId="{0F50DCCB-727E-435D-AABC-914FC4BF115A}" type="parTrans" cxnId="{B513930F-AD88-4D01-B122-BBF7C9DE2554}">
      <dgm:prSet/>
      <dgm:spPr/>
      <dgm:t>
        <a:bodyPr/>
        <a:lstStyle/>
        <a:p>
          <a:endParaRPr lang="en-US"/>
        </a:p>
      </dgm:t>
    </dgm:pt>
    <dgm:pt modelId="{2AEF2053-CA10-481D-B062-46770AD28E77}" type="sibTrans" cxnId="{B513930F-AD88-4D01-B122-BBF7C9DE2554}">
      <dgm:prSet/>
      <dgm:spPr/>
      <dgm:t>
        <a:bodyPr/>
        <a:lstStyle/>
        <a:p>
          <a:endParaRPr lang="en-US"/>
        </a:p>
      </dgm:t>
    </dgm:pt>
    <dgm:pt modelId="{2DDE3605-724D-4129-B42C-6BC33BED0748}">
      <dgm:prSet phldrT="[Text]"/>
      <dgm:spPr/>
      <dgm:t>
        <a:bodyPr/>
        <a:lstStyle/>
        <a:p>
          <a:r>
            <a:rPr lang="id-ID" dirty="0" smtClean="0"/>
            <a:t>Evaluasi Program Prioritas</a:t>
          </a:r>
          <a:endParaRPr lang="id-ID" dirty="0"/>
        </a:p>
      </dgm:t>
    </dgm:pt>
    <dgm:pt modelId="{721A97A0-6B91-43E3-B519-9919D3E4200D}" type="parTrans" cxnId="{29D12B2F-9814-441C-8B58-A72FE9ECEB3F}">
      <dgm:prSet/>
      <dgm:spPr/>
      <dgm:t>
        <a:bodyPr/>
        <a:lstStyle/>
        <a:p>
          <a:endParaRPr lang="en-US"/>
        </a:p>
      </dgm:t>
    </dgm:pt>
    <dgm:pt modelId="{3835D967-8A2D-445C-B4E0-37948A636D6A}" type="sibTrans" cxnId="{29D12B2F-9814-441C-8B58-A72FE9ECEB3F}">
      <dgm:prSet/>
      <dgm:spPr/>
      <dgm:t>
        <a:bodyPr/>
        <a:lstStyle/>
        <a:p>
          <a:endParaRPr lang="en-US"/>
        </a:p>
      </dgm:t>
    </dgm:pt>
    <dgm:pt modelId="{675A3F12-7D40-4F86-972D-58FBDC40AAAA}" type="pres">
      <dgm:prSet presAssocID="{F9B3A72C-1668-4E95-B377-A910E214445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0C5DA642-31DE-44D7-AB92-8162604CC786}" type="pres">
      <dgm:prSet presAssocID="{F9B3A72C-1668-4E95-B377-A910E2144454}" presName="Name1" presStyleCnt="0"/>
      <dgm:spPr/>
    </dgm:pt>
    <dgm:pt modelId="{86C77D43-1292-4688-B1AA-0E1DEBF1B1E6}" type="pres">
      <dgm:prSet presAssocID="{F9B3A72C-1668-4E95-B377-A910E2144454}" presName="cycle" presStyleCnt="0"/>
      <dgm:spPr/>
    </dgm:pt>
    <dgm:pt modelId="{7F9CBA70-2142-462C-B839-AD23A6953BA7}" type="pres">
      <dgm:prSet presAssocID="{F9B3A72C-1668-4E95-B377-A910E2144454}" presName="srcNode" presStyleLbl="node1" presStyleIdx="0" presStyleCnt="4"/>
      <dgm:spPr/>
    </dgm:pt>
    <dgm:pt modelId="{1382C69B-9FFF-414A-A78D-9FF81C8C3B0D}" type="pres">
      <dgm:prSet presAssocID="{F9B3A72C-1668-4E95-B377-A910E2144454}" presName="conn" presStyleLbl="parChTrans1D2" presStyleIdx="0" presStyleCnt="1"/>
      <dgm:spPr/>
      <dgm:t>
        <a:bodyPr/>
        <a:lstStyle/>
        <a:p>
          <a:endParaRPr lang="id-ID"/>
        </a:p>
      </dgm:t>
    </dgm:pt>
    <dgm:pt modelId="{C3D098B0-6973-4B46-99A3-19C9664B4DB7}" type="pres">
      <dgm:prSet presAssocID="{F9B3A72C-1668-4E95-B377-A910E2144454}" presName="extraNode" presStyleLbl="node1" presStyleIdx="0" presStyleCnt="4"/>
      <dgm:spPr/>
    </dgm:pt>
    <dgm:pt modelId="{46BFF952-6CD8-4684-B7AD-C9DBF35A4E9B}" type="pres">
      <dgm:prSet presAssocID="{F9B3A72C-1668-4E95-B377-A910E2144454}" presName="dstNode" presStyleLbl="node1" presStyleIdx="0" presStyleCnt="4"/>
      <dgm:spPr/>
    </dgm:pt>
    <dgm:pt modelId="{B007C7F1-D85B-4080-B110-9DC2B421C284}" type="pres">
      <dgm:prSet presAssocID="{A8392002-A838-4C12-9B9C-C1320F993BC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657DB6-5EE5-4560-A6BE-AF5607C5FFC8}" type="pres">
      <dgm:prSet presAssocID="{A8392002-A838-4C12-9B9C-C1320F993BC6}" presName="accent_1" presStyleCnt="0"/>
      <dgm:spPr/>
    </dgm:pt>
    <dgm:pt modelId="{BFECE80E-44EE-4565-9D5F-43F3D2C331FD}" type="pres">
      <dgm:prSet presAssocID="{A8392002-A838-4C12-9B9C-C1320F993BC6}" presName="accentRepeatNode" presStyleLbl="solidFgAcc1" presStyleIdx="0" presStyleCnt="4"/>
      <dgm:spPr/>
    </dgm:pt>
    <dgm:pt modelId="{4B21E110-A479-4EA5-AFBB-9B3574478C94}" type="pres">
      <dgm:prSet presAssocID="{FBB0DA47-A4E2-4270-BF6B-20E4B9E1618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61DFE-398B-45F8-8453-D79AA3520BD0}" type="pres">
      <dgm:prSet presAssocID="{FBB0DA47-A4E2-4270-BF6B-20E4B9E16181}" presName="accent_2" presStyleCnt="0"/>
      <dgm:spPr/>
    </dgm:pt>
    <dgm:pt modelId="{88EEE36C-1606-46A7-9C3D-26697B2654DA}" type="pres">
      <dgm:prSet presAssocID="{FBB0DA47-A4E2-4270-BF6B-20E4B9E16181}" presName="accentRepeatNode" presStyleLbl="solidFgAcc1" presStyleIdx="1" presStyleCnt="4"/>
      <dgm:spPr/>
    </dgm:pt>
    <dgm:pt modelId="{D4409F48-7CBD-4439-AF31-D8D30A2EEE96}" type="pres">
      <dgm:prSet presAssocID="{2DDE3605-724D-4129-B42C-6BC33BED074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3EFC2-E509-4457-AB4E-146DD6BF86A8}" type="pres">
      <dgm:prSet presAssocID="{2DDE3605-724D-4129-B42C-6BC33BED0748}" presName="accent_3" presStyleCnt="0"/>
      <dgm:spPr/>
    </dgm:pt>
    <dgm:pt modelId="{5963E2F1-2054-4377-91C6-4D5AE69C2904}" type="pres">
      <dgm:prSet presAssocID="{2DDE3605-724D-4129-B42C-6BC33BED0748}" presName="accentRepeatNode" presStyleLbl="solidFgAcc1" presStyleIdx="2" presStyleCnt="4"/>
      <dgm:spPr/>
    </dgm:pt>
    <dgm:pt modelId="{846EAF2D-8757-42E2-87E4-0A6808216EB5}" type="pres">
      <dgm:prSet presAssocID="{3906D8FC-0F1E-4C62-9BD6-0796AC29F69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B216C-5CDE-4065-AB82-9B335923F318}" type="pres">
      <dgm:prSet presAssocID="{3906D8FC-0F1E-4C62-9BD6-0796AC29F693}" presName="accent_4" presStyleCnt="0"/>
      <dgm:spPr/>
    </dgm:pt>
    <dgm:pt modelId="{5DBB4240-8396-47B7-A7FA-A0902D088691}" type="pres">
      <dgm:prSet presAssocID="{3906D8FC-0F1E-4C62-9BD6-0796AC29F693}" presName="accentRepeatNode" presStyleLbl="solidFgAcc1" presStyleIdx="3" presStyleCnt="4"/>
      <dgm:spPr/>
    </dgm:pt>
  </dgm:ptLst>
  <dgm:cxnLst>
    <dgm:cxn modelId="{6E9CC5BB-21E9-4F94-A0D6-62B8019A3973}" type="presOf" srcId="{A8392002-A838-4C12-9B9C-C1320F993BC6}" destId="{B007C7F1-D85B-4080-B110-9DC2B421C284}" srcOrd="0" destOrd="0" presId="urn:microsoft.com/office/officeart/2008/layout/VerticalCurvedList"/>
    <dgm:cxn modelId="{BE6946E3-01EE-42E9-A375-15803C76A281}" type="presOf" srcId="{2DDE3605-724D-4129-B42C-6BC33BED0748}" destId="{D4409F48-7CBD-4439-AF31-D8D30A2EEE96}" srcOrd="0" destOrd="0" presId="urn:microsoft.com/office/officeart/2008/layout/VerticalCurvedList"/>
    <dgm:cxn modelId="{979B7CD2-DA7D-41FC-BE89-0F18DFAEEB41}" type="presOf" srcId="{FCF53B4A-AD19-4201-8428-915B52FBB7BE}" destId="{1382C69B-9FFF-414A-A78D-9FF81C8C3B0D}" srcOrd="0" destOrd="0" presId="urn:microsoft.com/office/officeart/2008/layout/VerticalCurvedList"/>
    <dgm:cxn modelId="{29A75AD2-BD70-42E3-B2ED-13A4315E074A}" type="presOf" srcId="{F9B3A72C-1668-4E95-B377-A910E2144454}" destId="{675A3F12-7D40-4F86-972D-58FBDC40AAAA}" srcOrd="0" destOrd="0" presId="urn:microsoft.com/office/officeart/2008/layout/VerticalCurvedList"/>
    <dgm:cxn modelId="{29D12B2F-9814-441C-8B58-A72FE9ECEB3F}" srcId="{F9B3A72C-1668-4E95-B377-A910E2144454}" destId="{2DDE3605-724D-4129-B42C-6BC33BED0748}" srcOrd="2" destOrd="0" parTransId="{721A97A0-6B91-43E3-B519-9919D3E4200D}" sibTransId="{3835D967-8A2D-445C-B4E0-37948A636D6A}"/>
    <dgm:cxn modelId="{FD86133E-201D-4994-BD87-07A04C48DDE6}" type="presOf" srcId="{3906D8FC-0F1E-4C62-9BD6-0796AC29F693}" destId="{846EAF2D-8757-42E2-87E4-0A6808216EB5}" srcOrd="0" destOrd="0" presId="urn:microsoft.com/office/officeart/2008/layout/VerticalCurvedList"/>
    <dgm:cxn modelId="{554ED71E-5152-4091-B0EF-BA46C4427FFA}" type="presOf" srcId="{FBB0DA47-A4E2-4270-BF6B-20E4B9E16181}" destId="{4B21E110-A479-4EA5-AFBB-9B3574478C94}" srcOrd="0" destOrd="0" presId="urn:microsoft.com/office/officeart/2008/layout/VerticalCurvedList"/>
    <dgm:cxn modelId="{B513930F-AD88-4D01-B122-BBF7C9DE2554}" srcId="{F9B3A72C-1668-4E95-B377-A910E2144454}" destId="{FBB0DA47-A4E2-4270-BF6B-20E4B9E16181}" srcOrd="1" destOrd="0" parTransId="{0F50DCCB-727E-435D-AABC-914FC4BF115A}" sibTransId="{2AEF2053-CA10-481D-B062-46770AD28E77}"/>
    <dgm:cxn modelId="{92750B90-FD29-4EA7-8072-8680FE1127C9}" srcId="{F9B3A72C-1668-4E95-B377-A910E2144454}" destId="{A8392002-A838-4C12-9B9C-C1320F993BC6}" srcOrd="0" destOrd="0" parTransId="{75910062-FBCF-40BA-985E-0C8C0B2D8431}" sibTransId="{FCF53B4A-AD19-4201-8428-915B52FBB7BE}"/>
    <dgm:cxn modelId="{93D37049-8474-47CE-88A0-1FE5A0732ED9}" srcId="{F9B3A72C-1668-4E95-B377-A910E2144454}" destId="{3906D8FC-0F1E-4C62-9BD6-0796AC29F693}" srcOrd="3" destOrd="0" parTransId="{9C9A6447-FFB4-4BC2-947F-8748B8B3F6EB}" sibTransId="{29BD4C80-536F-4C43-9874-489CB0A10B6D}"/>
    <dgm:cxn modelId="{E27CE9D1-8A7F-48BF-ADBE-D5B797591FE0}" type="presParOf" srcId="{675A3F12-7D40-4F86-972D-58FBDC40AAAA}" destId="{0C5DA642-31DE-44D7-AB92-8162604CC786}" srcOrd="0" destOrd="0" presId="urn:microsoft.com/office/officeart/2008/layout/VerticalCurvedList"/>
    <dgm:cxn modelId="{D3037CBE-58A5-430C-91DE-150A39FE7F27}" type="presParOf" srcId="{0C5DA642-31DE-44D7-AB92-8162604CC786}" destId="{86C77D43-1292-4688-B1AA-0E1DEBF1B1E6}" srcOrd="0" destOrd="0" presId="urn:microsoft.com/office/officeart/2008/layout/VerticalCurvedList"/>
    <dgm:cxn modelId="{5BCE3CCB-734D-4345-AC30-F73C36ECBD96}" type="presParOf" srcId="{86C77D43-1292-4688-B1AA-0E1DEBF1B1E6}" destId="{7F9CBA70-2142-462C-B839-AD23A6953BA7}" srcOrd="0" destOrd="0" presId="urn:microsoft.com/office/officeart/2008/layout/VerticalCurvedList"/>
    <dgm:cxn modelId="{2A4D91E2-B569-47BF-93F2-3353B64A21D6}" type="presParOf" srcId="{86C77D43-1292-4688-B1AA-0E1DEBF1B1E6}" destId="{1382C69B-9FFF-414A-A78D-9FF81C8C3B0D}" srcOrd="1" destOrd="0" presId="urn:microsoft.com/office/officeart/2008/layout/VerticalCurvedList"/>
    <dgm:cxn modelId="{E7A3A916-5083-405C-9C28-4D899FDEEF47}" type="presParOf" srcId="{86C77D43-1292-4688-B1AA-0E1DEBF1B1E6}" destId="{C3D098B0-6973-4B46-99A3-19C9664B4DB7}" srcOrd="2" destOrd="0" presId="urn:microsoft.com/office/officeart/2008/layout/VerticalCurvedList"/>
    <dgm:cxn modelId="{8B78552C-7BFE-4F58-8801-C84A382AB7C9}" type="presParOf" srcId="{86C77D43-1292-4688-B1AA-0E1DEBF1B1E6}" destId="{46BFF952-6CD8-4684-B7AD-C9DBF35A4E9B}" srcOrd="3" destOrd="0" presId="urn:microsoft.com/office/officeart/2008/layout/VerticalCurvedList"/>
    <dgm:cxn modelId="{C9CA77E3-84F7-4861-B727-A63FEC07A7D4}" type="presParOf" srcId="{0C5DA642-31DE-44D7-AB92-8162604CC786}" destId="{B007C7F1-D85B-4080-B110-9DC2B421C284}" srcOrd="1" destOrd="0" presId="urn:microsoft.com/office/officeart/2008/layout/VerticalCurvedList"/>
    <dgm:cxn modelId="{10462F06-01A0-41FB-A9DD-E7FFA4C1C04F}" type="presParOf" srcId="{0C5DA642-31DE-44D7-AB92-8162604CC786}" destId="{DB657DB6-5EE5-4560-A6BE-AF5607C5FFC8}" srcOrd="2" destOrd="0" presId="urn:microsoft.com/office/officeart/2008/layout/VerticalCurvedList"/>
    <dgm:cxn modelId="{DD3068B5-44C4-49FF-9E33-B5043B1D7578}" type="presParOf" srcId="{DB657DB6-5EE5-4560-A6BE-AF5607C5FFC8}" destId="{BFECE80E-44EE-4565-9D5F-43F3D2C331FD}" srcOrd="0" destOrd="0" presId="urn:microsoft.com/office/officeart/2008/layout/VerticalCurvedList"/>
    <dgm:cxn modelId="{3F4FB8C5-0582-46CD-9281-7A325EBCD491}" type="presParOf" srcId="{0C5DA642-31DE-44D7-AB92-8162604CC786}" destId="{4B21E110-A479-4EA5-AFBB-9B3574478C94}" srcOrd="3" destOrd="0" presId="urn:microsoft.com/office/officeart/2008/layout/VerticalCurvedList"/>
    <dgm:cxn modelId="{6C46C344-756F-4C85-826C-AE1942266CFD}" type="presParOf" srcId="{0C5DA642-31DE-44D7-AB92-8162604CC786}" destId="{07361DFE-398B-45F8-8453-D79AA3520BD0}" srcOrd="4" destOrd="0" presId="urn:microsoft.com/office/officeart/2008/layout/VerticalCurvedList"/>
    <dgm:cxn modelId="{6130C819-5C5C-4495-BA9F-247ADB75AC9D}" type="presParOf" srcId="{07361DFE-398B-45F8-8453-D79AA3520BD0}" destId="{88EEE36C-1606-46A7-9C3D-26697B2654DA}" srcOrd="0" destOrd="0" presId="urn:microsoft.com/office/officeart/2008/layout/VerticalCurvedList"/>
    <dgm:cxn modelId="{35CFC8F5-B551-44AC-9D2C-6C64E69A5F6D}" type="presParOf" srcId="{0C5DA642-31DE-44D7-AB92-8162604CC786}" destId="{D4409F48-7CBD-4439-AF31-D8D30A2EEE96}" srcOrd="5" destOrd="0" presId="urn:microsoft.com/office/officeart/2008/layout/VerticalCurvedList"/>
    <dgm:cxn modelId="{7053AA67-2EAB-4973-98C4-4416469946B6}" type="presParOf" srcId="{0C5DA642-31DE-44D7-AB92-8162604CC786}" destId="{7273EFC2-E509-4457-AB4E-146DD6BF86A8}" srcOrd="6" destOrd="0" presId="urn:microsoft.com/office/officeart/2008/layout/VerticalCurvedList"/>
    <dgm:cxn modelId="{79C74802-DF8A-477E-BBA0-C1497700CD46}" type="presParOf" srcId="{7273EFC2-E509-4457-AB4E-146DD6BF86A8}" destId="{5963E2F1-2054-4377-91C6-4D5AE69C2904}" srcOrd="0" destOrd="0" presId="urn:microsoft.com/office/officeart/2008/layout/VerticalCurvedList"/>
    <dgm:cxn modelId="{DEF5ACB5-C517-4F09-8463-DA47C12E2FAD}" type="presParOf" srcId="{0C5DA642-31DE-44D7-AB92-8162604CC786}" destId="{846EAF2D-8757-42E2-87E4-0A6808216EB5}" srcOrd="7" destOrd="0" presId="urn:microsoft.com/office/officeart/2008/layout/VerticalCurvedList"/>
    <dgm:cxn modelId="{AE0AFAA2-9254-4C4F-8146-C53E425AF385}" type="presParOf" srcId="{0C5DA642-31DE-44D7-AB92-8162604CC786}" destId="{B6CB216C-5CDE-4065-AB82-9B335923F318}" srcOrd="8" destOrd="0" presId="urn:microsoft.com/office/officeart/2008/layout/VerticalCurvedList"/>
    <dgm:cxn modelId="{18AC1DB6-DF59-478A-8F17-A922787604F0}" type="presParOf" srcId="{B6CB216C-5CDE-4065-AB82-9B335923F318}" destId="{5DBB4240-8396-47B7-A7FA-A0902D08869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85D183-618E-4229-89F4-5FDE330FDB17}" type="doc">
      <dgm:prSet loTypeId="urn:microsoft.com/office/officeart/2005/8/layout/radial5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AU"/>
        </a:p>
      </dgm:t>
    </dgm:pt>
    <dgm:pt modelId="{E07BA06E-5C6A-4151-A1F7-9972FCF597E9}">
      <dgm:prSet phldrT="[Text]" custT="1"/>
      <dgm:spPr/>
      <dgm:t>
        <a:bodyPr/>
        <a:lstStyle/>
        <a:p>
          <a:r>
            <a:rPr lang="en-AU" sz="2400" b="1" dirty="0" smtClean="0"/>
            <a:t>SPM KAB/ KOTA </a:t>
          </a:r>
          <a:endParaRPr lang="en-AU" sz="2400" b="1" dirty="0"/>
        </a:p>
      </dgm:t>
    </dgm:pt>
    <dgm:pt modelId="{043318FB-7B22-4A84-8B87-5A07EC91514A}" type="parTrans" cxnId="{74A5DB8F-C6C8-449F-8CE4-18C6426AE5CD}">
      <dgm:prSet/>
      <dgm:spPr/>
      <dgm:t>
        <a:bodyPr/>
        <a:lstStyle/>
        <a:p>
          <a:endParaRPr lang="en-AU" sz="2000" b="1"/>
        </a:p>
      </dgm:t>
    </dgm:pt>
    <dgm:pt modelId="{B7708961-A896-49DE-816D-F936DC4B9383}" type="sibTrans" cxnId="{74A5DB8F-C6C8-449F-8CE4-18C6426AE5CD}">
      <dgm:prSet/>
      <dgm:spPr/>
      <dgm:t>
        <a:bodyPr/>
        <a:lstStyle/>
        <a:p>
          <a:endParaRPr lang="en-AU" sz="2000" b="1"/>
        </a:p>
      </dgm:t>
    </dgm:pt>
    <dgm:pt modelId="{95CD5512-DDE6-4271-A328-7FBF6EF1B7B3}">
      <dgm:prSet phldrT="[Text]" custT="1"/>
      <dgm:spPr/>
      <dgm:t>
        <a:bodyPr/>
        <a:lstStyle/>
        <a:p>
          <a:r>
            <a:rPr lang="en-AU" sz="1800" b="1" dirty="0" smtClean="0"/>
            <a:t>YANKES BUMIL</a:t>
          </a:r>
          <a:endParaRPr lang="en-AU" sz="1800" b="1" dirty="0"/>
        </a:p>
      </dgm:t>
    </dgm:pt>
    <dgm:pt modelId="{E82CC429-6063-4635-99CD-50DD4C1553B7}" type="parTrans" cxnId="{264B2399-C75E-459A-8158-F311FB67C6A4}">
      <dgm:prSet custT="1"/>
      <dgm:spPr/>
      <dgm:t>
        <a:bodyPr/>
        <a:lstStyle/>
        <a:p>
          <a:endParaRPr lang="en-AU" sz="1800" b="1"/>
        </a:p>
      </dgm:t>
    </dgm:pt>
    <dgm:pt modelId="{48613E2F-2325-4B42-8021-5F5765731B3B}" type="sibTrans" cxnId="{264B2399-C75E-459A-8158-F311FB67C6A4}">
      <dgm:prSet/>
      <dgm:spPr/>
      <dgm:t>
        <a:bodyPr/>
        <a:lstStyle/>
        <a:p>
          <a:endParaRPr lang="en-AU" sz="2000" b="1"/>
        </a:p>
      </dgm:t>
    </dgm:pt>
    <dgm:pt modelId="{C43816B6-67AE-4BA0-B516-E9633AE3622C}">
      <dgm:prSet phldrT="[Text]" custT="1"/>
      <dgm:spPr/>
      <dgm:t>
        <a:bodyPr/>
        <a:lstStyle/>
        <a:p>
          <a:r>
            <a:rPr lang="en-AU" sz="1800" b="1" dirty="0" smtClean="0"/>
            <a:t>YANKES BULIN</a:t>
          </a:r>
          <a:endParaRPr lang="en-AU" sz="1800" b="1" dirty="0"/>
        </a:p>
      </dgm:t>
    </dgm:pt>
    <dgm:pt modelId="{CBD80DE8-AC50-4CEC-9815-926B8C31E261}" type="parTrans" cxnId="{5E60ED68-0848-4854-85BB-55EF81115E04}">
      <dgm:prSet custT="1"/>
      <dgm:spPr/>
      <dgm:t>
        <a:bodyPr/>
        <a:lstStyle/>
        <a:p>
          <a:endParaRPr lang="en-AU" sz="1800" b="1"/>
        </a:p>
      </dgm:t>
    </dgm:pt>
    <dgm:pt modelId="{8237FC21-3830-4D53-9CB0-32A8A5CE7FD9}" type="sibTrans" cxnId="{5E60ED68-0848-4854-85BB-55EF81115E04}">
      <dgm:prSet/>
      <dgm:spPr/>
      <dgm:t>
        <a:bodyPr/>
        <a:lstStyle/>
        <a:p>
          <a:endParaRPr lang="en-AU" sz="2000" b="1"/>
        </a:p>
      </dgm:t>
    </dgm:pt>
    <dgm:pt modelId="{AD7FCA86-1A51-4783-BDC6-C697AC9BEE85}">
      <dgm:prSet phldrT="[Text]" custT="1"/>
      <dgm:spPr/>
      <dgm:t>
        <a:bodyPr/>
        <a:lstStyle/>
        <a:p>
          <a:r>
            <a:rPr lang="en-AU" sz="1800" b="1" dirty="0" smtClean="0"/>
            <a:t>YANKES BBL</a:t>
          </a:r>
          <a:endParaRPr lang="en-AU" sz="1800" b="1" dirty="0"/>
        </a:p>
      </dgm:t>
    </dgm:pt>
    <dgm:pt modelId="{3C03F453-7297-46A8-B080-C24391A9830B}" type="parTrans" cxnId="{182D2463-DCA1-4652-8284-AF226C233396}">
      <dgm:prSet custT="1"/>
      <dgm:spPr/>
      <dgm:t>
        <a:bodyPr/>
        <a:lstStyle/>
        <a:p>
          <a:endParaRPr lang="en-AU" sz="1800" b="1"/>
        </a:p>
      </dgm:t>
    </dgm:pt>
    <dgm:pt modelId="{330CFB69-4053-4C7C-8D91-590F62010D05}" type="sibTrans" cxnId="{182D2463-DCA1-4652-8284-AF226C233396}">
      <dgm:prSet/>
      <dgm:spPr/>
      <dgm:t>
        <a:bodyPr/>
        <a:lstStyle/>
        <a:p>
          <a:endParaRPr lang="en-AU" sz="2000" b="1"/>
        </a:p>
      </dgm:t>
    </dgm:pt>
    <dgm:pt modelId="{EA7D6E48-CE56-421A-9E3B-F1082B53759E}">
      <dgm:prSet phldrT="[Text]" custT="1"/>
      <dgm:spPr/>
      <dgm:t>
        <a:bodyPr/>
        <a:lstStyle/>
        <a:p>
          <a:r>
            <a:rPr lang="en-AU" sz="1800" b="1" dirty="0" smtClean="0"/>
            <a:t>YANKES USIA DIK. DASAR</a:t>
          </a:r>
          <a:endParaRPr lang="en-AU" sz="1800" b="1" dirty="0"/>
        </a:p>
      </dgm:t>
    </dgm:pt>
    <dgm:pt modelId="{DED53A67-7AA0-448C-96E5-ABC8AF930A6F}" type="parTrans" cxnId="{9D6E42F2-BF7C-4865-98B9-376220DCF0BE}">
      <dgm:prSet custT="1"/>
      <dgm:spPr/>
      <dgm:t>
        <a:bodyPr/>
        <a:lstStyle/>
        <a:p>
          <a:endParaRPr lang="en-AU" sz="1800" b="1"/>
        </a:p>
      </dgm:t>
    </dgm:pt>
    <dgm:pt modelId="{4867AE44-E913-4FC3-9D08-36B0E61A292D}" type="sibTrans" cxnId="{9D6E42F2-BF7C-4865-98B9-376220DCF0BE}">
      <dgm:prSet/>
      <dgm:spPr/>
      <dgm:t>
        <a:bodyPr/>
        <a:lstStyle/>
        <a:p>
          <a:endParaRPr lang="en-AU" sz="2000" b="1"/>
        </a:p>
      </dgm:t>
    </dgm:pt>
    <dgm:pt modelId="{6A1CB0E6-6268-4B13-8FF9-D51714118BA8}">
      <dgm:prSet phldrT="[Text]" custT="1"/>
      <dgm:spPr/>
      <dgm:t>
        <a:bodyPr/>
        <a:lstStyle/>
        <a:p>
          <a:r>
            <a:rPr lang="en-AU" sz="1600" b="1" dirty="0" smtClean="0"/>
            <a:t>YANKES USIA PRODUKTIF</a:t>
          </a:r>
          <a:endParaRPr lang="en-AU" sz="1600" b="1" dirty="0"/>
        </a:p>
      </dgm:t>
    </dgm:pt>
    <dgm:pt modelId="{D80D748D-3D85-441D-AC8D-78362096CD14}" type="parTrans" cxnId="{8FAE57A5-B02D-4791-98AE-B2CC99960200}">
      <dgm:prSet custT="1"/>
      <dgm:spPr/>
      <dgm:t>
        <a:bodyPr/>
        <a:lstStyle/>
        <a:p>
          <a:endParaRPr lang="en-AU" sz="1800" b="1"/>
        </a:p>
      </dgm:t>
    </dgm:pt>
    <dgm:pt modelId="{669198DA-4054-467A-A76B-25C79664EF86}" type="sibTrans" cxnId="{8FAE57A5-B02D-4791-98AE-B2CC99960200}">
      <dgm:prSet/>
      <dgm:spPr/>
      <dgm:t>
        <a:bodyPr/>
        <a:lstStyle/>
        <a:p>
          <a:endParaRPr lang="en-AU" sz="2000" b="1"/>
        </a:p>
      </dgm:t>
    </dgm:pt>
    <dgm:pt modelId="{823B3336-A6B9-45BE-84C3-94DDE45F9B70}">
      <dgm:prSet phldrT="[Text]" custT="1"/>
      <dgm:spPr/>
      <dgm:t>
        <a:bodyPr/>
        <a:lstStyle/>
        <a:p>
          <a:r>
            <a:rPr lang="en-AU" sz="1800" b="1" dirty="0" smtClean="0"/>
            <a:t>YANKES USILA</a:t>
          </a:r>
          <a:endParaRPr lang="en-AU" sz="1800" b="1" dirty="0"/>
        </a:p>
      </dgm:t>
    </dgm:pt>
    <dgm:pt modelId="{93BB639C-094B-464C-AF26-1D257BE6D796}" type="parTrans" cxnId="{FEA2594E-1B39-4509-A71C-A5FDB400D0D5}">
      <dgm:prSet custT="1"/>
      <dgm:spPr/>
      <dgm:t>
        <a:bodyPr/>
        <a:lstStyle/>
        <a:p>
          <a:endParaRPr lang="en-AU" sz="1800" b="1"/>
        </a:p>
      </dgm:t>
    </dgm:pt>
    <dgm:pt modelId="{EB7971D8-5EB9-44B2-9117-522BF3EEB408}" type="sibTrans" cxnId="{FEA2594E-1B39-4509-A71C-A5FDB400D0D5}">
      <dgm:prSet/>
      <dgm:spPr/>
      <dgm:t>
        <a:bodyPr/>
        <a:lstStyle/>
        <a:p>
          <a:endParaRPr lang="en-AU" sz="2000" b="1"/>
        </a:p>
      </dgm:t>
    </dgm:pt>
    <dgm:pt modelId="{74D4A854-9393-4C7E-B036-5EA0DC44A886}">
      <dgm:prSet phldrT="[Text]" custT="1"/>
      <dgm:spPr/>
      <dgm:t>
        <a:bodyPr/>
        <a:lstStyle/>
        <a:p>
          <a:r>
            <a:rPr lang="en-AU" sz="1800" b="1" dirty="0" smtClean="0"/>
            <a:t>YANKES HIPERTENSI</a:t>
          </a:r>
          <a:endParaRPr lang="en-AU" sz="1800" b="1" dirty="0"/>
        </a:p>
      </dgm:t>
    </dgm:pt>
    <dgm:pt modelId="{1071A3F1-E477-4CA2-BBF0-0D2ABF3AECC3}" type="parTrans" cxnId="{BD0A00F6-2EFC-4C35-8167-357D23B6A9A2}">
      <dgm:prSet custT="1"/>
      <dgm:spPr/>
      <dgm:t>
        <a:bodyPr/>
        <a:lstStyle/>
        <a:p>
          <a:endParaRPr lang="en-AU" sz="1800" b="1"/>
        </a:p>
      </dgm:t>
    </dgm:pt>
    <dgm:pt modelId="{5899D30B-DB0A-4CCC-90F9-063C6ABA3A09}" type="sibTrans" cxnId="{BD0A00F6-2EFC-4C35-8167-357D23B6A9A2}">
      <dgm:prSet/>
      <dgm:spPr/>
      <dgm:t>
        <a:bodyPr/>
        <a:lstStyle/>
        <a:p>
          <a:endParaRPr lang="en-AU" sz="2000" b="1"/>
        </a:p>
      </dgm:t>
    </dgm:pt>
    <dgm:pt modelId="{6484042F-AEB3-43D5-93F0-8038E6ED9265}">
      <dgm:prSet phldrT="[Text]" custT="1"/>
      <dgm:spPr/>
      <dgm:t>
        <a:bodyPr/>
        <a:lstStyle/>
        <a:p>
          <a:r>
            <a:rPr lang="en-AU" sz="1800" b="1" dirty="0" smtClean="0"/>
            <a:t>YANKES DM</a:t>
          </a:r>
          <a:endParaRPr lang="en-AU" sz="1800" b="1" dirty="0"/>
        </a:p>
      </dgm:t>
    </dgm:pt>
    <dgm:pt modelId="{D5E94523-AF6B-4308-8521-064009778F90}" type="parTrans" cxnId="{ABC110B3-7024-441E-AD2C-D9A60F42A605}">
      <dgm:prSet custT="1"/>
      <dgm:spPr/>
      <dgm:t>
        <a:bodyPr/>
        <a:lstStyle/>
        <a:p>
          <a:endParaRPr lang="en-AU" sz="1800" b="1"/>
        </a:p>
      </dgm:t>
    </dgm:pt>
    <dgm:pt modelId="{F1C8CFC3-ED01-41F4-9BAF-BA67CE9BB882}" type="sibTrans" cxnId="{ABC110B3-7024-441E-AD2C-D9A60F42A605}">
      <dgm:prSet/>
      <dgm:spPr/>
      <dgm:t>
        <a:bodyPr/>
        <a:lstStyle/>
        <a:p>
          <a:endParaRPr lang="en-AU" sz="2000" b="1"/>
        </a:p>
      </dgm:t>
    </dgm:pt>
    <dgm:pt modelId="{FFE1F3C9-FA00-469C-9097-2FB33DC4CFCE}">
      <dgm:prSet phldrT="[Text]" custT="1"/>
      <dgm:spPr/>
      <dgm:t>
        <a:bodyPr/>
        <a:lstStyle/>
        <a:p>
          <a:r>
            <a:rPr lang="en-AU" sz="1800" b="1" dirty="0" smtClean="0"/>
            <a:t>YANKES ODGJ</a:t>
          </a:r>
          <a:endParaRPr lang="en-AU" sz="1800" b="1" dirty="0"/>
        </a:p>
      </dgm:t>
    </dgm:pt>
    <dgm:pt modelId="{835710C2-A75C-47B6-A444-740AC49B1121}" type="parTrans" cxnId="{0C7183FE-724D-4BC5-A67D-4B1DE590D65F}">
      <dgm:prSet custT="1"/>
      <dgm:spPr/>
      <dgm:t>
        <a:bodyPr/>
        <a:lstStyle/>
        <a:p>
          <a:endParaRPr lang="en-AU" sz="1800" b="1"/>
        </a:p>
      </dgm:t>
    </dgm:pt>
    <dgm:pt modelId="{27CA3E69-9E89-4D94-A633-E5229B5269D9}" type="sibTrans" cxnId="{0C7183FE-724D-4BC5-A67D-4B1DE590D65F}">
      <dgm:prSet/>
      <dgm:spPr/>
      <dgm:t>
        <a:bodyPr/>
        <a:lstStyle/>
        <a:p>
          <a:endParaRPr lang="en-AU" sz="2000" b="1"/>
        </a:p>
      </dgm:t>
    </dgm:pt>
    <dgm:pt modelId="{51C6FEFD-010C-43DB-A5E8-76DB96E276CF}">
      <dgm:prSet phldrT="[Text]" custT="1"/>
      <dgm:spPr/>
      <dgm:t>
        <a:bodyPr/>
        <a:lstStyle/>
        <a:p>
          <a:r>
            <a:rPr lang="en-AU" sz="1800" b="1" dirty="0" smtClean="0"/>
            <a:t>YANKES TB</a:t>
          </a:r>
          <a:endParaRPr lang="en-AU" sz="1800" b="1" dirty="0"/>
        </a:p>
      </dgm:t>
    </dgm:pt>
    <dgm:pt modelId="{A4C56DC7-B8F3-440A-B1A6-9A29C7C7FD70}" type="parTrans" cxnId="{A4D82E77-016F-42FB-858F-8F9784036B76}">
      <dgm:prSet custT="1"/>
      <dgm:spPr/>
      <dgm:t>
        <a:bodyPr/>
        <a:lstStyle/>
        <a:p>
          <a:endParaRPr lang="en-AU" sz="1800" b="1"/>
        </a:p>
      </dgm:t>
    </dgm:pt>
    <dgm:pt modelId="{EF84049E-30BD-4505-A970-DC1FAEB2928B}" type="sibTrans" cxnId="{A4D82E77-016F-42FB-858F-8F9784036B76}">
      <dgm:prSet/>
      <dgm:spPr/>
      <dgm:t>
        <a:bodyPr/>
        <a:lstStyle/>
        <a:p>
          <a:endParaRPr lang="en-AU" sz="2000" b="1"/>
        </a:p>
      </dgm:t>
    </dgm:pt>
    <dgm:pt modelId="{D310F5E1-FB91-4A9C-9C34-D732C226C197}">
      <dgm:prSet phldrT="[Text]" custT="1"/>
      <dgm:spPr/>
      <dgm:t>
        <a:bodyPr/>
        <a:lstStyle/>
        <a:p>
          <a:r>
            <a:rPr lang="en-AU" sz="1800" b="1" dirty="0" smtClean="0"/>
            <a:t>YANKES HIV</a:t>
          </a:r>
          <a:endParaRPr lang="en-AU" sz="1800" b="1" dirty="0"/>
        </a:p>
      </dgm:t>
    </dgm:pt>
    <dgm:pt modelId="{505B0873-DA15-40F2-8CBC-CC29004F4913}" type="parTrans" cxnId="{44B40FDE-8630-452F-BF50-E4DCABE4420B}">
      <dgm:prSet custT="1"/>
      <dgm:spPr/>
      <dgm:t>
        <a:bodyPr/>
        <a:lstStyle/>
        <a:p>
          <a:endParaRPr lang="en-AU" sz="1800" b="1"/>
        </a:p>
      </dgm:t>
    </dgm:pt>
    <dgm:pt modelId="{A7937D72-B1B9-482B-87B3-22BD73AFE824}" type="sibTrans" cxnId="{44B40FDE-8630-452F-BF50-E4DCABE4420B}">
      <dgm:prSet/>
      <dgm:spPr/>
      <dgm:t>
        <a:bodyPr/>
        <a:lstStyle/>
        <a:p>
          <a:endParaRPr lang="en-AU" sz="2000" b="1"/>
        </a:p>
      </dgm:t>
    </dgm:pt>
    <dgm:pt modelId="{F5867CBB-1BE0-4A5D-880B-FF69DAF5E726}">
      <dgm:prSet phldrT="[Text]" custT="1"/>
      <dgm:spPr/>
      <dgm:t>
        <a:bodyPr/>
        <a:lstStyle/>
        <a:p>
          <a:r>
            <a:rPr lang="en-AU" sz="1800" b="1" dirty="0" smtClean="0"/>
            <a:t>YANKES BALITA</a:t>
          </a:r>
          <a:endParaRPr lang="en-AU" sz="1800" b="1" dirty="0"/>
        </a:p>
      </dgm:t>
    </dgm:pt>
    <dgm:pt modelId="{740D0E4F-5AF9-4E11-B15A-830225558DCA}" type="parTrans" cxnId="{2CA6C762-C3F2-490D-BED3-129C372FADF8}">
      <dgm:prSet custT="1"/>
      <dgm:spPr/>
      <dgm:t>
        <a:bodyPr/>
        <a:lstStyle/>
        <a:p>
          <a:endParaRPr lang="en-AU" sz="1800"/>
        </a:p>
      </dgm:t>
    </dgm:pt>
    <dgm:pt modelId="{04F80BC4-A260-4067-A64C-839B01574A9C}" type="sibTrans" cxnId="{2CA6C762-C3F2-490D-BED3-129C372FADF8}">
      <dgm:prSet/>
      <dgm:spPr/>
      <dgm:t>
        <a:bodyPr/>
        <a:lstStyle/>
        <a:p>
          <a:endParaRPr lang="en-AU" sz="2000"/>
        </a:p>
      </dgm:t>
    </dgm:pt>
    <dgm:pt modelId="{D6FCB959-741E-461A-B421-929EE21345D4}" type="pres">
      <dgm:prSet presAssocID="{BF85D183-618E-4229-89F4-5FDE330FDB1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DC8B900F-DEEC-4DA8-8F23-5749CF411CB5}" type="pres">
      <dgm:prSet presAssocID="{E07BA06E-5C6A-4151-A1F7-9972FCF597E9}" presName="centerShape" presStyleLbl="node0" presStyleIdx="0" presStyleCnt="1" custScaleX="139928" custScaleY="131482"/>
      <dgm:spPr/>
      <dgm:t>
        <a:bodyPr/>
        <a:lstStyle/>
        <a:p>
          <a:endParaRPr lang="en-AU"/>
        </a:p>
      </dgm:t>
    </dgm:pt>
    <dgm:pt modelId="{8C08CE57-6CB8-4FBE-8CA4-4B62734C53F5}" type="pres">
      <dgm:prSet presAssocID="{E82CC429-6063-4635-99CD-50DD4C1553B7}" presName="parTrans" presStyleLbl="sibTrans2D1" presStyleIdx="0" presStyleCnt="12"/>
      <dgm:spPr/>
      <dgm:t>
        <a:bodyPr/>
        <a:lstStyle/>
        <a:p>
          <a:endParaRPr lang="en-AU"/>
        </a:p>
      </dgm:t>
    </dgm:pt>
    <dgm:pt modelId="{631700ED-6ECE-455F-9404-644072B5B5DD}" type="pres">
      <dgm:prSet presAssocID="{E82CC429-6063-4635-99CD-50DD4C1553B7}" presName="connectorText" presStyleLbl="sibTrans2D1" presStyleIdx="0" presStyleCnt="12"/>
      <dgm:spPr/>
      <dgm:t>
        <a:bodyPr/>
        <a:lstStyle/>
        <a:p>
          <a:endParaRPr lang="en-AU"/>
        </a:p>
      </dgm:t>
    </dgm:pt>
    <dgm:pt modelId="{37BFA8BF-FE1D-49F3-9DBB-469230D73501}" type="pres">
      <dgm:prSet presAssocID="{95CD5512-DDE6-4271-A328-7FBF6EF1B7B3}" presName="node" presStyleLbl="node1" presStyleIdx="0" presStyleCnt="12" custScaleX="133589" custScaleY="12455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79AAFE3-5419-4BF9-BAA7-75ACEA3CA509}" type="pres">
      <dgm:prSet presAssocID="{CBD80DE8-AC50-4CEC-9815-926B8C31E261}" presName="parTrans" presStyleLbl="sibTrans2D1" presStyleIdx="1" presStyleCnt="12"/>
      <dgm:spPr/>
      <dgm:t>
        <a:bodyPr/>
        <a:lstStyle/>
        <a:p>
          <a:endParaRPr lang="en-AU"/>
        </a:p>
      </dgm:t>
    </dgm:pt>
    <dgm:pt modelId="{EAD6CAEC-6110-4699-B7F4-7613C63242AA}" type="pres">
      <dgm:prSet presAssocID="{CBD80DE8-AC50-4CEC-9815-926B8C31E261}" presName="connectorText" presStyleLbl="sibTrans2D1" presStyleIdx="1" presStyleCnt="12"/>
      <dgm:spPr/>
      <dgm:t>
        <a:bodyPr/>
        <a:lstStyle/>
        <a:p>
          <a:endParaRPr lang="en-AU"/>
        </a:p>
      </dgm:t>
    </dgm:pt>
    <dgm:pt modelId="{9383B2E6-6BA6-4082-BA3D-565535D76D2C}" type="pres">
      <dgm:prSet presAssocID="{C43816B6-67AE-4BA0-B516-E9633AE3622C}" presName="node" presStyleLbl="node1" presStyleIdx="1" presStyleCnt="12" custScaleX="133589" custScaleY="12455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B736489-5F03-4D7D-862B-FF934371C2AB}" type="pres">
      <dgm:prSet presAssocID="{3C03F453-7297-46A8-B080-C24391A9830B}" presName="parTrans" presStyleLbl="sibTrans2D1" presStyleIdx="2" presStyleCnt="12"/>
      <dgm:spPr/>
      <dgm:t>
        <a:bodyPr/>
        <a:lstStyle/>
        <a:p>
          <a:endParaRPr lang="en-AU"/>
        </a:p>
      </dgm:t>
    </dgm:pt>
    <dgm:pt modelId="{2A580CA7-121C-411F-A5E9-FE135F202C90}" type="pres">
      <dgm:prSet presAssocID="{3C03F453-7297-46A8-B080-C24391A9830B}" presName="connectorText" presStyleLbl="sibTrans2D1" presStyleIdx="2" presStyleCnt="12"/>
      <dgm:spPr/>
      <dgm:t>
        <a:bodyPr/>
        <a:lstStyle/>
        <a:p>
          <a:endParaRPr lang="en-AU"/>
        </a:p>
      </dgm:t>
    </dgm:pt>
    <dgm:pt modelId="{FC1099ED-300B-4AC9-843F-5B47920A8F63}" type="pres">
      <dgm:prSet presAssocID="{AD7FCA86-1A51-4783-BDC6-C697AC9BEE85}" presName="node" presStyleLbl="node1" presStyleIdx="2" presStyleCnt="12" custScaleX="133589" custScaleY="12455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267BA61-D883-4D58-A2FB-54F70202F22C}" type="pres">
      <dgm:prSet presAssocID="{740D0E4F-5AF9-4E11-B15A-830225558DCA}" presName="parTrans" presStyleLbl="sibTrans2D1" presStyleIdx="3" presStyleCnt="12"/>
      <dgm:spPr/>
      <dgm:t>
        <a:bodyPr/>
        <a:lstStyle/>
        <a:p>
          <a:endParaRPr lang="en-AU"/>
        </a:p>
      </dgm:t>
    </dgm:pt>
    <dgm:pt modelId="{17E2BF3E-3E42-4EC5-94FE-E23A19F9E310}" type="pres">
      <dgm:prSet presAssocID="{740D0E4F-5AF9-4E11-B15A-830225558DCA}" presName="connectorText" presStyleLbl="sibTrans2D1" presStyleIdx="3" presStyleCnt="12"/>
      <dgm:spPr/>
      <dgm:t>
        <a:bodyPr/>
        <a:lstStyle/>
        <a:p>
          <a:endParaRPr lang="en-AU"/>
        </a:p>
      </dgm:t>
    </dgm:pt>
    <dgm:pt modelId="{747C95C1-D4CB-4C20-8923-A025511B6369}" type="pres">
      <dgm:prSet presAssocID="{F5867CBB-1BE0-4A5D-880B-FF69DAF5E726}" presName="node" presStyleLbl="node1" presStyleIdx="3" presStyleCnt="12" custScaleX="14605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BB34D6F-485A-4AE2-8129-F363460D0DB1}" type="pres">
      <dgm:prSet presAssocID="{DED53A67-7AA0-448C-96E5-ABC8AF930A6F}" presName="parTrans" presStyleLbl="sibTrans2D1" presStyleIdx="4" presStyleCnt="12"/>
      <dgm:spPr/>
      <dgm:t>
        <a:bodyPr/>
        <a:lstStyle/>
        <a:p>
          <a:endParaRPr lang="en-AU"/>
        </a:p>
      </dgm:t>
    </dgm:pt>
    <dgm:pt modelId="{0F236A04-3691-4CF4-88DA-95F761414D0F}" type="pres">
      <dgm:prSet presAssocID="{DED53A67-7AA0-448C-96E5-ABC8AF930A6F}" presName="connectorText" presStyleLbl="sibTrans2D1" presStyleIdx="4" presStyleCnt="12"/>
      <dgm:spPr/>
      <dgm:t>
        <a:bodyPr/>
        <a:lstStyle/>
        <a:p>
          <a:endParaRPr lang="en-AU"/>
        </a:p>
      </dgm:t>
    </dgm:pt>
    <dgm:pt modelId="{2675B902-0D6E-4EE2-AFDF-74E2BE39A8DF}" type="pres">
      <dgm:prSet presAssocID="{EA7D6E48-CE56-421A-9E3B-F1082B53759E}" presName="node" presStyleLbl="node1" presStyleIdx="4" presStyleCnt="12" custScaleX="133589" custScaleY="12455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3D00098-8451-401A-825C-7B90E07E7B8D}" type="pres">
      <dgm:prSet presAssocID="{D80D748D-3D85-441D-AC8D-78362096CD14}" presName="parTrans" presStyleLbl="sibTrans2D1" presStyleIdx="5" presStyleCnt="12"/>
      <dgm:spPr/>
      <dgm:t>
        <a:bodyPr/>
        <a:lstStyle/>
        <a:p>
          <a:endParaRPr lang="en-AU"/>
        </a:p>
      </dgm:t>
    </dgm:pt>
    <dgm:pt modelId="{4F1C9C77-6DB5-4E0A-864C-6532DA41EBA0}" type="pres">
      <dgm:prSet presAssocID="{D80D748D-3D85-441D-AC8D-78362096CD14}" presName="connectorText" presStyleLbl="sibTrans2D1" presStyleIdx="5" presStyleCnt="12"/>
      <dgm:spPr/>
      <dgm:t>
        <a:bodyPr/>
        <a:lstStyle/>
        <a:p>
          <a:endParaRPr lang="en-AU"/>
        </a:p>
      </dgm:t>
    </dgm:pt>
    <dgm:pt modelId="{C7059EAF-D6C8-4E67-BA2E-A6277BED9CC7}" type="pres">
      <dgm:prSet presAssocID="{6A1CB0E6-6268-4B13-8FF9-D51714118BA8}" presName="node" presStyleLbl="node1" presStyleIdx="5" presStyleCnt="12" custScaleX="133589" custScaleY="12455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14E34A4-8ACD-40D0-978D-5885C5F689D4}" type="pres">
      <dgm:prSet presAssocID="{93BB639C-094B-464C-AF26-1D257BE6D796}" presName="parTrans" presStyleLbl="sibTrans2D1" presStyleIdx="6" presStyleCnt="12"/>
      <dgm:spPr/>
      <dgm:t>
        <a:bodyPr/>
        <a:lstStyle/>
        <a:p>
          <a:endParaRPr lang="en-AU"/>
        </a:p>
      </dgm:t>
    </dgm:pt>
    <dgm:pt modelId="{7DFDE298-566F-44AD-9E9D-A03484778189}" type="pres">
      <dgm:prSet presAssocID="{93BB639C-094B-464C-AF26-1D257BE6D796}" presName="connectorText" presStyleLbl="sibTrans2D1" presStyleIdx="6" presStyleCnt="12"/>
      <dgm:spPr/>
      <dgm:t>
        <a:bodyPr/>
        <a:lstStyle/>
        <a:p>
          <a:endParaRPr lang="en-AU"/>
        </a:p>
      </dgm:t>
    </dgm:pt>
    <dgm:pt modelId="{739D6094-7AB7-4E8D-84BE-911960B28E0A}" type="pres">
      <dgm:prSet presAssocID="{823B3336-A6B9-45BE-84C3-94DDE45F9B70}" presName="node" presStyleLbl="node1" presStyleIdx="6" presStyleCnt="12" custScaleX="133589" custScaleY="12455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171C5CA-9EA8-4978-B0DC-A953BE9A6114}" type="pres">
      <dgm:prSet presAssocID="{1071A3F1-E477-4CA2-BBF0-0D2ABF3AECC3}" presName="parTrans" presStyleLbl="sibTrans2D1" presStyleIdx="7" presStyleCnt="12"/>
      <dgm:spPr/>
      <dgm:t>
        <a:bodyPr/>
        <a:lstStyle/>
        <a:p>
          <a:endParaRPr lang="en-AU"/>
        </a:p>
      </dgm:t>
    </dgm:pt>
    <dgm:pt modelId="{24303ED9-7E84-4F02-B73F-6D11CCCA1AF9}" type="pres">
      <dgm:prSet presAssocID="{1071A3F1-E477-4CA2-BBF0-0D2ABF3AECC3}" presName="connectorText" presStyleLbl="sibTrans2D1" presStyleIdx="7" presStyleCnt="12"/>
      <dgm:spPr/>
      <dgm:t>
        <a:bodyPr/>
        <a:lstStyle/>
        <a:p>
          <a:endParaRPr lang="en-AU"/>
        </a:p>
      </dgm:t>
    </dgm:pt>
    <dgm:pt modelId="{37AF42AF-EA8C-4441-8A6C-C135B11FC928}" type="pres">
      <dgm:prSet presAssocID="{74D4A854-9393-4C7E-B036-5EA0DC44A886}" presName="node" presStyleLbl="node1" presStyleIdx="7" presStyleCnt="12" custScaleX="133589" custScaleY="12455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B1114C2-4974-400E-BDA1-F5525D61D4C9}" type="pres">
      <dgm:prSet presAssocID="{D5E94523-AF6B-4308-8521-064009778F90}" presName="parTrans" presStyleLbl="sibTrans2D1" presStyleIdx="8" presStyleCnt="12"/>
      <dgm:spPr/>
      <dgm:t>
        <a:bodyPr/>
        <a:lstStyle/>
        <a:p>
          <a:endParaRPr lang="en-AU"/>
        </a:p>
      </dgm:t>
    </dgm:pt>
    <dgm:pt modelId="{E1372758-62F0-4196-8E04-F19008FE3FA4}" type="pres">
      <dgm:prSet presAssocID="{D5E94523-AF6B-4308-8521-064009778F90}" presName="connectorText" presStyleLbl="sibTrans2D1" presStyleIdx="8" presStyleCnt="12"/>
      <dgm:spPr/>
      <dgm:t>
        <a:bodyPr/>
        <a:lstStyle/>
        <a:p>
          <a:endParaRPr lang="en-AU"/>
        </a:p>
      </dgm:t>
    </dgm:pt>
    <dgm:pt modelId="{0B7FD281-2299-4C09-9656-9E76E4DE591C}" type="pres">
      <dgm:prSet presAssocID="{6484042F-AEB3-43D5-93F0-8038E6ED9265}" presName="node" presStyleLbl="node1" presStyleIdx="8" presStyleCnt="12" custScaleX="133589" custScaleY="12455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875D41E-C704-49F8-BA45-5B9C1878C30E}" type="pres">
      <dgm:prSet presAssocID="{835710C2-A75C-47B6-A444-740AC49B1121}" presName="parTrans" presStyleLbl="sibTrans2D1" presStyleIdx="9" presStyleCnt="12"/>
      <dgm:spPr/>
      <dgm:t>
        <a:bodyPr/>
        <a:lstStyle/>
        <a:p>
          <a:endParaRPr lang="en-AU"/>
        </a:p>
      </dgm:t>
    </dgm:pt>
    <dgm:pt modelId="{D4F1F52A-A147-49AE-AD6B-8F9D0EEBE20A}" type="pres">
      <dgm:prSet presAssocID="{835710C2-A75C-47B6-A444-740AC49B1121}" presName="connectorText" presStyleLbl="sibTrans2D1" presStyleIdx="9" presStyleCnt="12"/>
      <dgm:spPr/>
      <dgm:t>
        <a:bodyPr/>
        <a:lstStyle/>
        <a:p>
          <a:endParaRPr lang="en-AU"/>
        </a:p>
      </dgm:t>
    </dgm:pt>
    <dgm:pt modelId="{5F3813D1-914F-4CA4-BD3E-F1691C472D27}" type="pres">
      <dgm:prSet presAssocID="{FFE1F3C9-FA00-469C-9097-2FB33DC4CFCE}" presName="node" presStyleLbl="node1" presStyleIdx="9" presStyleCnt="12" custScaleX="133589" custScaleY="12455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DE62BA2-6907-4CC1-8179-C15289230869}" type="pres">
      <dgm:prSet presAssocID="{A4C56DC7-B8F3-440A-B1A6-9A29C7C7FD70}" presName="parTrans" presStyleLbl="sibTrans2D1" presStyleIdx="10" presStyleCnt="12"/>
      <dgm:spPr/>
      <dgm:t>
        <a:bodyPr/>
        <a:lstStyle/>
        <a:p>
          <a:endParaRPr lang="en-AU"/>
        </a:p>
      </dgm:t>
    </dgm:pt>
    <dgm:pt modelId="{D78A7030-C7A0-4E84-877E-AFEC7B76C866}" type="pres">
      <dgm:prSet presAssocID="{A4C56DC7-B8F3-440A-B1A6-9A29C7C7FD70}" presName="connectorText" presStyleLbl="sibTrans2D1" presStyleIdx="10" presStyleCnt="12"/>
      <dgm:spPr/>
      <dgm:t>
        <a:bodyPr/>
        <a:lstStyle/>
        <a:p>
          <a:endParaRPr lang="en-AU"/>
        </a:p>
      </dgm:t>
    </dgm:pt>
    <dgm:pt modelId="{C14B32D1-F16F-4C10-AF9B-BCD25CE28627}" type="pres">
      <dgm:prSet presAssocID="{51C6FEFD-010C-43DB-A5E8-76DB96E276CF}" presName="node" presStyleLbl="node1" presStyleIdx="10" presStyleCnt="12" custScaleX="133589" custScaleY="12455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D976BA0-7BBA-4177-A311-AA53AA0676BC}" type="pres">
      <dgm:prSet presAssocID="{505B0873-DA15-40F2-8CBC-CC29004F4913}" presName="parTrans" presStyleLbl="sibTrans2D1" presStyleIdx="11" presStyleCnt="12"/>
      <dgm:spPr/>
      <dgm:t>
        <a:bodyPr/>
        <a:lstStyle/>
        <a:p>
          <a:endParaRPr lang="en-AU"/>
        </a:p>
      </dgm:t>
    </dgm:pt>
    <dgm:pt modelId="{A332A660-B4E0-4ECA-A7E9-7B6C9CD15BD0}" type="pres">
      <dgm:prSet presAssocID="{505B0873-DA15-40F2-8CBC-CC29004F4913}" presName="connectorText" presStyleLbl="sibTrans2D1" presStyleIdx="11" presStyleCnt="12"/>
      <dgm:spPr/>
      <dgm:t>
        <a:bodyPr/>
        <a:lstStyle/>
        <a:p>
          <a:endParaRPr lang="en-AU"/>
        </a:p>
      </dgm:t>
    </dgm:pt>
    <dgm:pt modelId="{69110795-5B2C-4EBE-9311-96C482AB3714}" type="pres">
      <dgm:prSet presAssocID="{D310F5E1-FB91-4A9C-9C34-D732C226C197}" presName="node" presStyleLbl="node1" presStyleIdx="11" presStyleCnt="12" custScaleX="133589" custScaleY="12455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BD4DCE07-1835-4027-BC92-599BB6486861}" type="presOf" srcId="{3C03F453-7297-46A8-B080-C24391A9830B}" destId="{2A580CA7-121C-411F-A5E9-FE135F202C90}" srcOrd="1" destOrd="0" presId="urn:microsoft.com/office/officeart/2005/8/layout/radial5"/>
    <dgm:cxn modelId="{495347CE-2C77-496C-851A-326A6CBC2C89}" type="presOf" srcId="{74D4A854-9393-4C7E-B036-5EA0DC44A886}" destId="{37AF42AF-EA8C-4441-8A6C-C135B11FC928}" srcOrd="0" destOrd="0" presId="urn:microsoft.com/office/officeart/2005/8/layout/radial5"/>
    <dgm:cxn modelId="{3844640E-480E-4C45-9147-628DC8C5F795}" type="presOf" srcId="{1071A3F1-E477-4CA2-BBF0-0D2ABF3AECC3}" destId="{24303ED9-7E84-4F02-B73F-6D11CCCA1AF9}" srcOrd="1" destOrd="0" presId="urn:microsoft.com/office/officeart/2005/8/layout/radial5"/>
    <dgm:cxn modelId="{5414221F-CC3F-473E-A41E-B349D3F8AB80}" type="presOf" srcId="{D80D748D-3D85-441D-AC8D-78362096CD14}" destId="{4F1C9C77-6DB5-4E0A-864C-6532DA41EBA0}" srcOrd="1" destOrd="0" presId="urn:microsoft.com/office/officeart/2005/8/layout/radial5"/>
    <dgm:cxn modelId="{2408FF83-1473-4F76-BC1E-3225C5E14E25}" type="presOf" srcId="{E82CC429-6063-4635-99CD-50DD4C1553B7}" destId="{631700ED-6ECE-455F-9404-644072B5B5DD}" srcOrd="1" destOrd="0" presId="urn:microsoft.com/office/officeart/2005/8/layout/radial5"/>
    <dgm:cxn modelId="{6BCE3D0A-C5A5-4A78-AC0B-60B4A2BE5B8F}" type="presOf" srcId="{51C6FEFD-010C-43DB-A5E8-76DB96E276CF}" destId="{C14B32D1-F16F-4C10-AF9B-BCD25CE28627}" srcOrd="0" destOrd="0" presId="urn:microsoft.com/office/officeart/2005/8/layout/radial5"/>
    <dgm:cxn modelId="{11C1E64C-43D4-45C8-8B5A-B577B47DE770}" type="presOf" srcId="{E82CC429-6063-4635-99CD-50DD4C1553B7}" destId="{8C08CE57-6CB8-4FBE-8CA4-4B62734C53F5}" srcOrd="0" destOrd="0" presId="urn:microsoft.com/office/officeart/2005/8/layout/radial5"/>
    <dgm:cxn modelId="{F22DD33D-C43E-4BEE-879D-DC477FA3B104}" type="presOf" srcId="{D5E94523-AF6B-4308-8521-064009778F90}" destId="{DB1114C2-4974-400E-BDA1-F5525D61D4C9}" srcOrd="0" destOrd="0" presId="urn:microsoft.com/office/officeart/2005/8/layout/radial5"/>
    <dgm:cxn modelId="{182D2463-DCA1-4652-8284-AF226C233396}" srcId="{E07BA06E-5C6A-4151-A1F7-9972FCF597E9}" destId="{AD7FCA86-1A51-4783-BDC6-C697AC9BEE85}" srcOrd="2" destOrd="0" parTransId="{3C03F453-7297-46A8-B080-C24391A9830B}" sibTransId="{330CFB69-4053-4C7C-8D91-590F62010D05}"/>
    <dgm:cxn modelId="{BD0A00F6-2EFC-4C35-8167-357D23B6A9A2}" srcId="{E07BA06E-5C6A-4151-A1F7-9972FCF597E9}" destId="{74D4A854-9393-4C7E-B036-5EA0DC44A886}" srcOrd="7" destOrd="0" parTransId="{1071A3F1-E477-4CA2-BBF0-0D2ABF3AECC3}" sibTransId="{5899D30B-DB0A-4CCC-90F9-063C6ABA3A09}"/>
    <dgm:cxn modelId="{797C3258-999C-4C6D-A9AF-B158A0CA7865}" type="presOf" srcId="{D5E94523-AF6B-4308-8521-064009778F90}" destId="{E1372758-62F0-4196-8E04-F19008FE3FA4}" srcOrd="1" destOrd="0" presId="urn:microsoft.com/office/officeart/2005/8/layout/radial5"/>
    <dgm:cxn modelId="{5E60ED68-0848-4854-85BB-55EF81115E04}" srcId="{E07BA06E-5C6A-4151-A1F7-9972FCF597E9}" destId="{C43816B6-67AE-4BA0-B516-E9633AE3622C}" srcOrd="1" destOrd="0" parTransId="{CBD80DE8-AC50-4CEC-9815-926B8C31E261}" sibTransId="{8237FC21-3830-4D53-9CB0-32A8A5CE7FD9}"/>
    <dgm:cxn modelId="{21209820-9763-4143-AAF5-8A685BBABB52}" type="presOf" srcId="{FFE1F3C9-FA00-469C-9097-2FB33DC4CFCE}" destId="{5F3813D1-914F-4CA4-BD3E-F1691C472D27}" srcOrd="0" destOrd="0" presId="urn:microsoft.com/office/officeart/2005/8/layout/radial5"/>
    <dgm:cxn modelId="{264B2399-C75E-459A-8158-F311FB67C6A4}" srcId="{E07BA06E-5C6A-4151-A1F7-9972FCF597E9}" destId="{95CD5512-DDE6-4271-A328-7FBF6EF1B7B3}" srcOrd="0" destOrd="0" parTransId="{E82CC429-6063-4635-99CD-50DD4C1553B7}" sibTransId="{48613E2F-2325-4B42-8021-5F5765731B3B}"/>
    <dgm:cxn modelId="{D7A6D535-C109-47CE-9ADD-BE0F6E5615C1}" type="presOf" srcId="{835710C2-A75C-47B6-A444-740AC49B1121}" destId="{9875D41E-C704-49F8-BA45-5B9C1878C30E}" srcOrd="0" destOrd="0" presId="urn:microsoft.com/office/officeart/2005/8/layout/radial5"/>
    <dgm:cxn modelId="{AED2F75D-5DF1-4031-8F42-5845FA2223B8}" type="presOf" srcId="{DED53A67-7AA0-448C-96E5-ABC8AF930A6F}" destId="{0F236A04-3691-4CF4-88DA-95F761414D0F}" srcOrd="1" destOrd="0" presId="urn:microsoft.com/office/officeart/2005/8/layout/radial5"/>
    <dgm:cxn modelId="{494D8BEF-9B96-4D53-BDD0-A8608C152093}" type="presOf" srcId="{A4C56DC7-B8F3-440A-B1A6-9A29C7C7FD70}" destId="{D78A7030-C7A0-4E84-877E-AFEC7B76C866}" srcOrd="1" destOrd="0" presId="urn:microsoft.com/office/officeart/2005/8/layout/radial5"/>
    <dgm:cxn modelId="{023E93F3-EE0A-4774-AD5D-6F71E293F067}" type="presOf" srcId="{F5867CBB-1BE0-4A5D-880B-FF69DAF5E726}" destId="{747C95C1-D4CB-4C20-8923-A025511B6369}" srcOrd="0" destOrd="0" presId="urn:microsoft.com/office/officeart/2005/8/layout/radial5"/>
    <dgm:cxn modelId="{50008C97-76EE-46DC-876C-0D14FE69C48F}" type="presOf" srcId="{740D0E4F-5AF9-4E11-B15A-830225558DCA}" destId="{D267BA61-D883-4D58-A2FB-54F70202F22C}" srcOrd="0" destOrd="0" presId="urn:microsoft.com/office/officeart/2005/8/layout/radial5"/>
    <dgm:cxn modelId="{DBC93BC9-368E-443C-8DDF-A4E1B63DC653}" type="presOf" srcId="{6484042F-AEB3-43D5-93F0-8038E6ED9265}" destId="{0B7FD281-2299-4C09-9656-9E76E4DE591C}" srcOrd="0" destOrd="0" presId="urn:microsoft.com/office/officeart/2005/8/layout/radial5"/>
    <dgm:cxn modelId="{15BFD3CE-20F0-43FD-93E6-5B1C74258467}" type="presOf" srcId="{D310F5E1-FB91-4A9C-9C34-D732C226C197}" destId="{69110795-5B2C-4EBE-9311-96C482AB3714}" srcOrd="0" destOrd="0" presId="urn:microsoft.com/office/officeart/2005/8/layout/radial5"/>
    <dgm:cxn modelId="{ACDCD972-B11D-4E06-888E-4200A261006F}" type="presOf" srcId="{BF85D183-618E-4229-89F4-5FDE330FDB17}" destId="{D6FCB959-741E-461A-B421-929EE21345D4}" srcOrd="0" destOrd="0" presId="urn:microsoft.com/office/officeart/2005/8/layout/radial5"/>
    <dgm:cxn modelId="{9581733C-0248-4C5F-8AAA-BFA4451AF62F}" type="presOf" srcId="{EA7D6E48-CE56-421A-9E3B-F1082B53759E}" destId="{2675B902-0D6E-4EE2-AFDF-74E2BE39A8DF}" srcOrd="0" destOrd="0" presId="urn:microsoft.com/office/officeart/2005/8/layout/radial5"/>
    <dgm:cxn modelId="{A4D82E77-016F-42FB-858F-8F9784036B76}" srcId="{E07BA06E-5C6A-4151-A1F7-9972FCF597E9}" destId="{51C6FEFD-010C-43DB-A5E8-76DB96E276CF}" srcOrd="10" destOrd="0" parTransId="{A4C56DC7-B8F3-440A-B1A6-9A29C7C7FD70}" sibTransId="{EF84049E-30BD-4505-A970-DC1FAEB2928B}"/>
    <dgm:cxn modelId="{3B6B7282-BD52-4A73-B026-31482BF739BD}" type="presOf" srcId="{C43816B6-67AE-4BA0-B516-E9633AE3622C}" destId="{9383B2E6-6BA6-4082-BA3D-565535D76D2C}" srcOrd="0" destOrd="0" presId="urn:microsoft.com/office/officeart/2005/8/layout/radial5"/>
    <dgm:cxn modelId="{FEA2594E-1B39-4509-A71C-A5FDB400D0D5}" srcId="{E07BA06E-5C6A-4151-A1F7-9972FCF597E9}" destId="{823B3336-A6B9-45BE-84C3-94DDE45F9B70}" srcOrd="6" destOrd="0" parTransId="{93BB639C-094B-464C-AF26-1D257BE6D796}" sibTransId="{EB7971D8-5EB9-44B2-9117-522BF3EEB408}"/>
    <dgm:cxn modelId="{D9CFCC5A-634D-451F-9D4A-8227F4087FE4}" type="presOf" srcId="{A4C56DC7-B8F3-440A-B1A6-9A29C7C7FD70}" destId="{1DE62BA2-6907-4CC1-8179-C15289230869}" srcOrd="0" destOrd="0" presId="urn:microsoft.com/office/officeart/2005/8/layout/radial5"/>
    <dgm:cxn modelId="{5FA2C003-197F-4821-9B1F-AED4B09C6CC3}" type="presOf" srcId="{835710C2-A75C-47B6-A444-740AC49B1121}" destId="{D4F1F52A-A147-49AE-AD6B-8F9D0EEBE20A}" srcOrd="1" destOrd="0" presId="urn:microsoft.com/office/officeart/2005/8/layout/radial5"/>
    <dgm:cxn modelId="{9DDDE264-6AAA-4748-8955-DD0D3881C1F7}" type="presOf" srcId="{740D0E4F-5AF9-4E11-B15A-830225558DCA}" destId="{17E2BF3E-3E42-4EC5-94FE-E23A19F9E310}" srcOrd="1" destOrd="0" presId="urn:microsoft.com/office/officeart/2005/8/layout/radial5"/>
    <dgm:cxn modelId="{527DA96D-884D-4429-A394-0B4F39B7C7F4}" type="presOf" srcId="{505B0873-DA15-40F2-8CBC-CC29004F4913}" destId="{A332A660-B4E0-4ECA-A7E9-7B6C9CD15BD0}" srcOrd="1" destOrd="0" presId="urn:microsoft.com/office/officeart/2005/8/layout/radial5"/>
    <dgm:cxn modelId="{336579A6-3AE8-4EBF-926F-393528300C55}" type="presOf" srcId="{95CD5512-DDE6-4271-A328-7FBF6EF1B7B3}" destId="{37BFA8BF-FE1D-49F3-9DBB-469230D73501}" srcOrd="0" destOrd="0" presId="urn:microsoft.com/office/officeart/2005/8/layout/radial5"/>
    <dgm:cxn modelId="{BDF5B2E1-7795-452D-B595-990D94E6EE23}" type="presOf" srcId="{1071A3F1-E477-4CA2-BBF0-0D2ABF3AECC3}" destId="{E171C5CA-9EA8-4978-B0DC-A953BE9A6114}" srcOrd="0" destOrd="0" presId="urn:microsoft.com/office/officeart/2005/8/layout/radial5"/>
    <dgm:cxn modelId="{ABC110B3-7024-441E-AD2C-D9A60F42A605}" srcId="{E07BA06E-5C6A-4151-A1F7-9972FCF597E9}" destId="{6484042F-AEB3-43D5-93F0-8038E6ED9265}" srcOrd="8" destOrd="0" parTransId="{D5E94523-AF6B-4308-8521-064009778F90}" sibTransId="{F1C8CFC3-ED01-41F4-9BAF-BA67CE9BB882}"/>
    <dgm:cxn modelId="{BA062482-BEFF-4837-807D-5CDA92081B93}" type="presOf" srcId="{CBD80DE8-AC50-4CEC-9815-926B8C31E261}" destId="{EAD6CAEC-6110-4699-B7F4-7613C63242AA}" srcOrd="1" destOrd="0" presId="urn:microsoft.com/office/officeart/2005/8/layout/radial5"/>
    <dgm:cxn modelId="{E6681C7B-3C93-42BE-ACCA-F0F57B65C138}" type="presOf" srcId="{E07BA06E-5C6A-4151-A1F7-9972FCF597E9}" destId="{DC8B900F-DEEC-4DA8-8F23-5749CF411CB5}" srcOrd="0" destOrd="0" presId="urn:microsoft.com/office/officeart/2005/8/layout/radial5"/>
    <dgm:cxn modelId="{9D6E42F2-BF7C-4865-98B9-376220DCF0BE}" srcId="{E07BA06E-5C6A-4151-A1F7-9972FCF597E9}" destId="{EA7D6E48-CE56-421A-9E3B-F1082B53759E}" srcOrd="4" destOrd="0" parTransId="{DED53A67-7AA0-448C-96E5-ABC8AF930A6F}" sibTransId="{4867AE44-E913-4FC3-9D08-36B0E61A292D}"/>
    <dgm:cxn modelId="{17A83F01-C746-4F01-9EC5-D48B698A2DFA}" type="presOf" srcId="{823B3336-A6B9-45BE-84C3-94DDE45F9B70}" destId="{739D6094-7AB7-4E8D-84BE-911960B28E0A}" srcOrd="0" destOrd="0" presId="urn:microsoft.com/office/officeart/2005/8/layout/radial5"/>
    <dgm:cxn modelId="{8FAE57A5-B02D-4791-98AE-B2CC99960200}" srcId="{E07BA06E-5C6A-4151-A1F7-9972FCF597E9}" destId="{6A1CB0E6-6268-4B13-8FF9-D51714118BA8}" srcOrd="5" destOrd="0" parTransId="{D80D748D-3D85-441D-AC8D-78362096CD14}" sibTransId="{669198DA-4054-467A-A76B-25C79664EF86}"/>
    <dgm:cxn modelId="{D3BBF717-1F7F-48A5-BD74-8CB53A201FAA}" type="presOf" srcId="{CBD80DE8-AC50-4CEC-9815-926B8C31E261}" destId="{E79AAFE3-5419-4BF9-BAA7-75ACEA3CA509}" srcOrd="0" destOrd="0" presId="urn:microsoft.com/office/officeart/2005/8/layout/radial5"/>
    <dgm:cxn modelId="{7044A111-406C-4027-AB95-38738ED32337}" type="presOf" srcId="{505B0873-DA15-40F2-8CBC-CC29004F4913}" destId="{8D976BA0-7BBA-4177-A311-AA53AA0676BC}" srcOrd="0" destOrd="0" presId="urn:microsoft.com/office/officeart/2005/8/layout/radial5"/>
    <dgm:cxn modelId="{2CA6C762-C3F2-490D-BED3-129C372FADF8}" srcId="{E07BA06E-5C6A-4151-A1F7-9972FCF597E9}" destId="{F5867CBB-1BE0-4A5D-880B-FF69DAF5E726}" srcOrd="3" destOrd="0" parTransId="{740D0E4F-5AF9-4E11-B15A-830225558DCA}" sibTransId="{04F80BC4-A260-4067-A64C-839B01574A9C}"/>
    <dgm:cxn modelId="{AE818A04-4D91-4516-B9A8-FEA805061F4C}" type="presOf" srcId="{93BB639C-094B-464C-AF26-1D257BE6D796}" destId="{7DFDE298-566F-44AD-9E9D-A03484778189}" srcOrd="1" destOrd="0" presId="urn:microsoft.com/office/officeart/2005/8/layout/radial5"/>
    <dgm:cxn modelId="{44B40FDE-8630-452F-BF50-E4DCABE4420B}" srcId="{E07BA06E-5C6A-4151-A1F7-9972FCF597E9}" destId="{D310F5E1-FB91-4A9C-9C34-D732C226C197}" srcOrd="11" destOrd="0" parTransId="{505B0873-DA15-40F2-8CBC-CC29004F4913}" sibTransId="{A7937D72-B1B9-482B-87B3-22BD73AFE824}"/>
    <dgm:cxn modelId="{D7985A3D-52F1-4FB3-BCDC-A068A9639AF6}" type="presOf" srcId="{AD7FCA86-1A51-4783-BDC6-C697AC9BEE85}" destId="{FC1099ED-300B-4AC9-843F-5B47920A8F63}" srcOrd="0" destOrd="0" presId="urn:microsoft.com/office/officeart/2005/8/layout/radial5"/>
    <dgm:cxn modelId="{74A5DB8F-C6C8-449F-8CE4-18C6426AE5CD}" srcId="{BF85D183-618E-4229-89F4-5FDE330FDB17}" destId="{E07BA06E-5C6A-4151-A1F7-9972FCF597E9}" srcOrd="0" destOrd="0" parTransId="{043318FB-7B22-4A84-8B87-5A07EC91514A}" sibTransId="{B7708961-A896-49DE-816D-F936DC4B9383}"/>
    <dgm:cxn modelId="{8CC39E33-DFE0-4D2D-9A42-086DBE82A5E4}" type="presOf" srcId="{DED53A67-7AA0-448C-96E5-ABC8AF930A6F}" destId="{3BB34D6F-485A-4AE2-8129-F363460D0DB1}" srcOrd="0" destOrd="0" presId="urn:microsoft.com/office/officeart/2005/8/layout/radial5"/>
    <dgm:cxn modelId="{D0D9F475-29A5-4078-8B78-CF8E26D07B62}" type="presOf" srcId="{D80D748D-3D85-441D-AC8D-78362096CD14}" destId="{13D00098-8451-401A-825C-7B90E07E7B8D}" srcOrd="0" destOrd="0" presId="urn:microsoft.com/office/officeart/2005/8/layout/radial5"/>
    <dgm:cxn modelId="{0F2AA00F-BED2-49E3-9CFD-A557EEA33B55}" type="presOf" srcId="{6A1CB0E6-6268-4B13-8FF9-D51714118BA8}" destId="{C7059EAF-D6C8-4E67-BA2E-A6277BED9CC7}" srcOrd="0" destOrd="0" presId="urn:microsoft.com/office/officeart/2005/8/layout/radial5"/>
    <dgm:cxn modelId="{C3F8BEC9-ED4F-4770-88FF-5427761F9300}" type="presOf" srcId="{93BB639C-094B-464C-AF26-1D257BE6D796}" destId="{114E34A4-8ACD-40D0-978D-5885C5F689D4}" srcOrd="0" destOrd="0" presId="urn:microsoft.com/office/officeart/2005/8/layout/radial5"/>
    <dgm:cxn modelId="{0C7183FE-724D-4BC5-A67D-4B1DE590D65F}" srcId="{E07BA06E-5C6A-4151-A1F7-9972FCF597E9}" destId="{FFE1F3C9-FA00-469C-9097-2FB33DC4CFCE}" srcOrd="9" destOrd="0" parTransId="{835710C2-A75C-47B6-A444-740AC49B1121}" sibTransId="{27CA3E69-9E89-4D94-A633-E5229B5269D9}"/>
    <dgm:cxn modelId="{09BB74AA-13EA-4CE9-8FFE-80BA434EB517}" type="presOf" srcId="{3C03F453-7297-46A8-B080-C24391A9830B}" destId="{DB736489-5F03-4D7D-862B-FF934371C2AB}" srcOrd="0" destOrd="0" presId="urn:microsoft.com/office/officeart/2005/8/layout/radial5"/>
    <dgm:cxn modelId="{FBFE54EF-63BE-4A07-879A-0FD8C53D4176}" type="presParOf" srcId="{D6FCB959-741E-461A-B421-929EE21345D4}" destId="{DC8B900F-DEEC-4DA8-8F23-5749CF411CB5}" srcOrd="0" destOrd="0" presId="urn:microsoft.com/office/officeart/2005/8/layout/radial5"/>
    <dgm:cxn modelId="{A28D9F86-50EC-4F3C-8203-8F8CEA392BB5}" type="presParOf" srcId="{D6FCB959-741E-461A-B421-929EE21345D4}" destId="{8C08CE57-6CB8-4FBE-8CA4-4B62734C53F5}" srcOrd="1" destOrd="0" presId="urn:microsoft.com/office/officeart/2005/8/layout/radial5"/>
    <dgm:cxn modelId="{D4E1EEC0-FBCB-4672-9C29-F98B28CF8E38}" type="presParOf" srcId="{8C08CE57-6CB8-4FBE-8CA4-4B62734C53F5}" destId="{631700ED-6ECE-455F-9404-644072B5B5DD}" srcOrd="0" destOrd="0" presId="urn:microsoft.com/office/officeart/2005/8/layout/radial5"/>
    <dgm:cxn modelId="{F5359812-CAE3-48AD-B103-D545440FB09E}" type="presParOf" srcId="{D6FCB959-741E-461A-B421-929EE21345D4}" destId="{37BFA8BF-FE1D-49F3-9DBB-469230D73501}" srcOrd="2" destOrd="0" presId="urn:microsoft.com/office/officeart/2005/8/layout/radial5"/>
    <dgm:cxn modelId="{AB01DFC4-3EF8-4137-B50B-90B6B865A251}" type="presParOf" srcId="{D6FCB959-741E-461A-B421-929EE21345D4}" destId="{E79AAFE3-5419-4BF9-BAA7-75ACEA3CA509}" srcOrd="3" destOrd="0" presId="urn:microsoft.com/office/officeart/2005/8/layout/radial5"/>
    <dgm:cxn modelId="{BD798CF4-1EC2-476F-8B50-6FC577E50773}" type="presParOf" srcId="{E79AAFE3-5419-4BF9-BAA7-75ACEA3CA509}" destId="{EAD6CAEC-6110-4699-B7F4-7613C63242AA}" srcOrd="0" destOrd="0" presId="urn:microsoft.com/office/officeart/2005/8/layout/radial5"/>
    <dgm:cxn modelId="{AF030E16-3E7A-4B52-8970-1A1D6507FF3B}" type="presParOf" srcId="{D6FCB959-741E-461A-B421-929EE21345D4}" destId="{9383B2E6-6BA6-4082-BA3D-565535D76D2C}" srcOrd="4" destOrd="0" presId="urn:microsoft.com/office/officeart/2005/8/layout/radial5"/>
    <dgm:cxn modelId="{4F15EC0C-4DCB-4027-8082-C36FCEE98DF1}" type="presParOf" srcId="{D6FCB959-741E-461A-B421-929EE21345D4}" destId="{DB736489-5F03-4D7D-862B-FF934371C2AB}" srcOrd="5" destOrd="0" presId="urn:microsoft.com/office/officeart/2005/8/layout/radial5"/>
    <dgm:cxn modelId="{5361B048-B8AD-43AE-A392-1F4132AE9C6B}" type="presParOf" srcId="{DB736489-5F03-4D7D-862B-FF934371C2AB}" destId="{2A580CA7-121C-411F-A5E9-FE135F202C90}" srcOrd="0" destOrd="0" presId="urn:microsoft.com/office/officeart/2005/8/layout/radial5"/>
    <dgm:cxn modelId="{DC5F9AE5-2A72-4313-801C-C82B5DFAFC33}" type="presParOf" srcId="{D6FCB959-741E-461A-B421-929EE21345D4}" destId="{FC1099ED-300B-4AC9-843F-5B47920A8F63}" srcOrd="6" destOrd="0" presId="urn:microsoft.com/office/officeart/2005/8/layout/radial5"/>
    <dgm:cxn modelId="{8BDA18AE-CB31-4F7A-BBBF-9C0F4F4E6BFC}" type="presParOf" srcId="{D6FCB959-741E-461A-B421-929EE21345D4}" destId="{D267BA61-D883-4D58-A2FB-54F70202F22C}" srcOrd="7" destOrd="0" presId="urn:microsoft.com/office/officeart/2005/8/layout/radial5"/>
    <dgm:cxn modelId="{6BA7EA58-22A7-4DAA-A921-1FD5FDDBC0E0}" type="presParOf" srcId="{D267BA61-D883-4D58-A2FB-54F70202F22C}" destId="{17E2BF3E-3E42-4EC5-94FE-E23A19F9E310}" srcOrd="0" destOrd="0" presId="urn:microsoft.com/office/officeart/2005/8/layout/radial5"/>
    <dgm:cxn modelId="{0F23487B-1BD6-454E-9C29-E8DADA5299C2}" type="presParOf" srcId="{D6FCB959-741E-461A-B421-929EE21345D4}" destId="{747C95C1-D4CB-4C20-8923-A025511B6369}" srcOrd="8" destOrd="0" presId="urn:microsoft.com/office/officeart/2005/8/layout/radial5"/>
    <dgm:cxn modelId="{9C28676C-DD4A-465E-A8A0-D5972F7B7EBC}" type="presParOf" srcId="{D6FCB959-741E-461A-B421-929EE21345D4}" destId="{3BB34D6F-485A-4AE2-8129-F363460D0DB1}" srcOrd="9" destOrd="0" presId="urn:microsoft.com/office/officeart/2005/8/layout/radial5"/>
    <dgm:cxn modelId="{0599D93E-C3EF-48A3-8C5B-3696CB423FB3}" type="presParOf" srcId="{3BB34D6F-485A-4AE2-8129-F363460D0DB1}" destId="{0F236A04-3691-4CF4-88DA-95F761414D0F}" srcOrd="0" destOrd="0" presId="urn:microsoft.com/office/officeart/2005/8/layout/radial5"/>
    <dgm:cxn modelId="{DB380B5A-E737-4F54-83B6-1D7BF03E84C7}" type="presParOf" srcId="{D6FCB959-741E-461A-B421-929EE21345D4}" destId="{2675B902-0D6E-4EE2-AFDF-74E2BE39A8DF}" srcOrd="10" destOrd="0" presId="urn:microsoft.com/office/officeart/2005/8/layout/radial5"/>
    <dgm:cxn modelId="{281BD0B7-2013-4540-8816-E4AA9FF3356E}" type="presParOf" srcId="{D6FCB959-741E-461A-B421-929EE21345D4}" destId="{13D00098-8451-401A-825C-7B90E07E7B8D}" srcOrd="11" destOrd="0" presId="urn:microsoft.com/office/officeart/2005/8/layout/radial5"/>
    <dgm:cxn modelId="{E328C7FF-AC22-48F9-BB57-A206180D9241}" type="presParOf" srcId="{13D00098-8451-401A-825C-7B90E07E7B8D}" destId="{4F1C9C77-6DB5-4E0A-864C-6532DA41EBA0}" srcOrd="0" destOrd="0" presId="urn:microsoft.com/office/officeart/2005/8/layout/radial5"/>
    <dgm:cxn modelId="{E286ADF5-D10E-4258-9613-1F197C039F5C}" type="presParOf" srcId="{D6FCB959-741E-461A-B421-929EE21345D4}" destId="{C7059EAF-D6C8-4E67-BA2E-A6277BED9CC7}" srcOrd="12" destOrd="0" presId="urn:microsoft.com/office/officeart/2005/8/layout/radial5"/>
    <dgm:cxn modelId="{7569A62E-A0AD-4025-B922-87D4E69ADBF3}" type="presParOf" srcId="{D6FCB959-741E-461A-B421-929EE21345D4}" destId="{114E34A4-8ACD-40D0-978D-5885C5F689D4}" srcOrd="13" destOrd="0" presId="urn:microsoft.com/office/officeart/2005/8/layout/radial5"/>
    <dgm:cxn modelId="{D1A91942-3AD7-40C3-97AA-FC8AE558B370}" type="presParOf" srcId="{114E34A4-8ACD-40D0-978D-5885C5F689D4}" destId="{7DFDE298-566F-44AD-9E9D-A03484778189}" srcOrd="0" destOrd="0" presId="urn:microsoft.com/office/officeart/2005/8/layout/radial5"/>
    <dgm:cxn modelId="{F22601A9-58BE-4E04-A1D1-2A6B6E594CC2}" type="presParOf" srcId="{D6FCB959-741E-461A-B421-929EE21345D4}" destId="{739D6094-7AB7-4E8D-84BE-911960B28E0A}" srcOrd="14" destOrd="0" presId="urn:microsoft.com/office/officeart/2005/8/layout/radial5"/>
    <dgm:cxn modelId="{EED31214-A0B7-4432-A7C9-11A0B5AE8CA5}" type="presParOf" srcId="{D6FCB959-741E-461A-B421-929EE21345D4}" destId="{E171C5CA-9EA8-4978-B0DC-A953BE9A6114}" srcOrd="15" destOrd="0" presId="urn:microsoft.com/office/officeart/2005/8/layout/radial5"/>
    <dgm:cxn modelId="{379A3E18-B28D-4C3B-8000-5AEBA285FB16}" type="presParOf" srcId="{E171C5CA-9EA8-4978-B0DC-A953BE9A6114}" destId="{24303ED9-7E84-4F02-B73F-6D11CCCA1AF9}" srcOrd="0" destOrd="0" presId="urn:microsoft.com/office/officeart/2005/8/layout/radial5"/>
    <dgm:cxn modelId="{E33E1DFB-9544-4024-BE62-58B1E9A8F372}" type="presParOf" srcId="{D6FCB959-741E-461A-B421-929EE21345D4}" destId="{37AF42AF-EA8C-4441-8A6C-C135B11FC928}" srcOrd="16" destOrd="0" presId="urn:microsoft.com/office/officeart/2005/8/layout/radial5"/>
    <dgm:cxn modelId="{7FFF4331-9D01-4C21-978D-954EAE11A892}" type="presParOf" srcId="{D6FCB959-741E-461A-B421-929EE21345D4}" destId="{DB1114C2-4974-400E-BDA1-F5525D61D4C9}" srcOrd="17" destOrd="0" presId="urn:microsoft.com/office/officeart/2005/8/layout/radial5"/>
    <dgm:cxn modelId="{9FD6F8F4-2242-48B4-931F-E982321F02C8}" type="presParOf" srcId="{DB1114C2-4974-400E-BDA1-F5525D61D4C9}" destId="{E1372758-62F0-4196-8E04-F19008FE3FA4}" srcOrd="0" destOrd="0" presId="urn:microsoft.com/office/officeart/2005/8/layout/radial5"/>
    <dgm:cxn modelId="{79E8AF80-17F9-41E4-8BBC-7D6225121FE3}" type="presParOf" srcId="{D6FCB959-741E-461A-B421-929EE21345D4}" destId="{0B7FD281-2299-4C09-9656-9E76E4DE591C}" srcOrd="18" destOrd="0" presId="urn:microsoft.com/office/officeart/2005/8/layout/radial5"/>
    <dgm:cxn modelId="{51C2A45F-1D2F-41D5-ADF0-35EB860D8489}" type="presParOf" srcId="{D6FCB959-741E-461A-B421-929EE21345D4}" destId="{9875D41E-C704-49F8-BA45-5B9C1878C30E}" srcOrd="19" destOrd="0" presId="urn:microsoft.com/office/officeart/2005/8/layout/radial5"/>
    <dgm:cxn modelId="{F59BA4E7-5573-4F25-9983-68A179C36A9C}" type="presParOf" srcId="{9875D41E-C704-49F8-BA45-5B9C1878C30E}" destId="{D4F1F52A-A147-49AE-AD6B-8F9D0EEBE20A}" srcOrd="0" destOrd="0" presId="urn:microsoft.com/office/officeart/2005/8/layout/radial5"/>
    <dgm:cxn modelId="{139C6C6D-F4B2-4CBF-81E5-A8421C50794E}" type="presParOf" srcId="{D6FCB959-741E-461A-B421-929EE21345D4}" destId="{5F3813D1-914F-4CA4-BD3E-F1691C472D27}" srcOrd="20" destOrd="0" presId="urn:microsoft.com/office/officeart/2005/8/layout/radial5"/>
    <dgm:cxn modelId="{8385F398-BAD0-49B6-AC23-8108D0841D34}" type="presParOf" srcId="{D6FCB959-741E-461A-B421-929EE21345D4}" destId="{1DE62BA2-6907-4CC1-8179-C15289230869}" srcOrd="21" destOrd="0" presId="urn:microsoft.com/office/officeart/2005/8/layout/radial5"/>
    <dgm:cxn modelId="{5E291AE8-D6AC-45BD-8C35-71A86C65EF28}" type="presParOf" srcId="{1DE62BA2-6907-4CC1-8179-C15289230869}" destId="{D78A7030-C7A0-4E84-877E-AFEC7B76C866}" srcOrd="0" destOrd="0" presId="urn:microsoft.com/office/officeart/2005/8/layout/radial5"/>
    <dgm:cxn modelId="{0D4E0C3A-64FD-4881-88A7-4330A19594EF}" type="presParOf" srcId="{D6FCB959-741E-461A-B421-929EE21345D4}" destId="{C14B32D1-F16F-4C10-AF9B-BCD25CE28627}" srcOrd="22" destOrd="0" presId="urn:microsoft.com/office/officeart/2005/8/layout/radial5"/>
    <dgm:cxn modelId="{D72E19D1-39A7-4032-A739-5A26143FC2A7}" type="presParOf" srcId="{D6FCB959-741E-461A-B421-929EE21345D4}" destId="{8D976BA0-7BBA-4177-A311-AA53AA0676BC}" srcOrd="23" destOrd="0" presId="urn:microsoft.com/office/officeart/2005/8/layout/radial5"/>
    <dgm:cxn modelId="{7894DBE5-002B-46AA-91CC-D4480D350E6E}" type="presParOf" srcId="{8D976BA0-7BBA-4177-A311-AA53AA0676BC}" destId="{A332A660-B4E0-4ECA-A7E9-7B6C9CD15BD0}" srcOrd="0" destOrd="0" presId="urn:microsoft.com/office/officeart/2005/8/layout/radial5"/>
    <dgm:cxn modelId="{78D2CE47-83FC-4FAD-850C-6CDA30706268}" type="presParOf" srcId="{D6FCB959-741E-461A-B421-929EE21345D4}" destId="{69110795-5B2C-4EBE-9311-96C482AB3714}" srcOrd="2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AC175F-C08D-4BCA-AD6B-63BC148A32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AC22E57-3DDD-47F7-9956-88FBF6A9FC53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id-ID" sz="2400" dirty="0" smtClean="0"/>
            <a:t>SUMBER DAYA :</a:t>
          </a:r>
        </a:p>
        <a:p>
          <a:pPr algn="l"/>
          <a:r>
            <a:rPr lang="id-ID" sz="2400" dirty="0" smtClean="0"/>
            <a:t>- DANA</a:t>
          </a:r>
        </a:p>
        <a:p>
          <a:pPr algn="l"/>
          <a:r>
            <a:rPr lang="id-ID" sz="2400" dirty="0" smtClean="0"/>
            <a:t>- SDM</a:t>
          </a:r>
        </a:p>
        <a:p>
          <a:pPr algn="l"/>
          <a:r>
            <a:rPr lang="id-ID" sz="2400" dirty="0" smtClean="0"/>
            <a:t>- SARPRAS</a:t>
          </a:r>
          <a:endParaRPr lang="id-ID" sz="2400" dirty="0"/>
        </a:p>
      </dgm:t>
    </dgm:pt>
    <dgm:pt modelId="{6115CF88-E7FE-4CF3-BE64-FF7D6262FDDE}" type="parTrans" cxnId="{D36372A7-26CC-4EC8-A4E4-71DE7BD8CA6A}">
      <dgm:prSet/>
      <dgm:spPr/>
      <dgm:t>
        <a:bodyPr/>
        <a:lstStyle/>
        <a:p>
          <a:endParaRPr lang="id-ID"/>
        </a:p>
      </dgm:t>
    </dgm:pt>
    <dgm:pt modelId="{E29AA9C6-028F-487A-AAEF-778606F00332}" type="sibTrans" cxnId="{D36372A7-26CC-4EC8-A4E4-71DE7BD8CA6A}">
      <dgm:prSet/>
      <dgm:spPr/>
      <dgm:t>
        <a:bodyPr/>
        <a:lstStyle/>
        <a:p>
          <a:endParaRPr lang="id-ID"/>
        </a:p>
      </dgm:t>
    </dgm:pt>
    <dgm:pt modelId="{C3CC6A59-C887-49D5-A9F9-1ADCAD47F705}">
      <dgm:prSet phldrT="[Text]" custT="1"/>
      <dgm:spPr/>
      <dgm:t>
        <a:bodyPr/>
        <a:lstStyle/>
        <a:p>
          <a:r>
            <a:rPr lang="id-ID" sz="2400" dirty="0" smtClean="0"/>
            <a:t>DIOPTIMALKAN</a:t>
          </a:r>
          <a:endParaRPr lang="id-ID" sz="2400" dirty="0"/>
        </a:p>
      </dgm:t>
    </dgm:pt>
    <dgm:pt modelId="{D2F19665-7A80-4EB3-A9A6-6B926B25FB8D}" type="parTrans" cxnId="{CBDCE618-5E22-443B-822F-48F5F81525A8}">
      <dgm:prSet/>
      <dgm:spPr/>
      <dgm:t>
        <a:bodyPr/>
        <a:lstStyle/>
        <a:p>
          <a:endParaRPr lang="id-ID"/>
        </a:p>
      </dgm:t>
    </dgm:pt>
    <dgm:pt modelId="{48300A47-3CF6-4280-8ED3-BF4DEC2BF63E}" type="sibTrans" cxnId="{CBDCE618-5E22-443B-822F-48F5F81525A8}">
      <dgm:prSet/>
      <dgm:spPr/>
      <dgm:t>
        <a:bodyPr/>
        <a:lstStyle/>
        <a:p>
          <a:endParaRPr lang="id-ID"/>
        </a:p>
      </dgm:t>
    </dgm:pt>
    <dgm:pt modelId="{C5EF8A1D-E120-4C42-AF46-97465286025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800" dirty="0" smtClean="0"/>
            <a:t>MENDUKUNG SPM</a:t>
          </a:r>
          <a:endParaRPr lang="id-ID" sz="2800" dirty="0"/>
        </a:p>
      </dgm:t>
    </dgm:pt>
    <dgm:pt modelId="{DCF3F372-FDC9-4F07-9D81-6D51E429585A}" type="parTrans" cxnId="{5AB8B837-6EFB-420A-86D6-FB92741882A2}">
      <dgm:prSet/>
      <dgm:spPr/>
      <dgm:t>
        <a:bodyPr/>
        <a:lstStyle/>
        <a:p>
          <a:endParaRPr lang="id-ID"/>
        </a:p>
      </dgm:t>
    </dgm:pt>
    <dgm:pt modelId="{D3C6C8CE-5A2B-40FF-81D2-AFB5BECD2680}" type="sibTrans" cxnId="{5AB8B837-6EFB-420A-86D6-FB92741882A2}">
      <dgm:prSet/>
      <dgm:spPr/>
      <dgm:t>
        <a:bodyPr/>
        <a:lstStyle/>
        <a:p>
          <a:endParaRPr lang="id-ID"/>
        </a:p>
      </dgm:t>
    </dgm:pt>
    <dgm:pt modelId="{0B76571C-A1A5-4FC6-9321-48B3286DA632}" type="pres">
      <dgm:prSet presAssocID="{72AC175F-C08D-4BCA-AD6B-63BC148A32A1}" presName="CompostProcess" presStyleCnt="0">
        <dgm:presLayoutVars>
          <dgm:dir/>
          <dgm:resizeHandles val="exact"/>
        </dgm:presLayoutVars>
      </dgm:prSet>
      <dgm:spPr/>
    </dgm:pt>
    <dgm:pt modelId="{6AC051B2-E08A-49F9-8088-50F6FCB25EA0}" type="pres">
      <dgm:prSet presAssocID="{72AC175F-C08D-4BCA-AD6B-63BC148A32A1}" presName="arrow" presStyleLbl="bgShp" presStyleIdx="0" presStyleCn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692B8897-C369-4135-A47E-35702B1BEED7}" type="pres">
      <dgm:prSet presAssocID="{72AC175F-C08D-4BCA-AD6B-63BC148A32A1}" presName="linearProcess" presStyleCnt="0"/>
      <dgm:spPr/>
    </dgm:pt>
    <dgm:pt modelId="{B08C1DBA-394E-45EF-B870-1B393B1344F7}" type="pres">
      <dgm:prSet presAssocID="{7AC22E57-3DDD-47F7-9956-88FBF6A9FC5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6CB783A-6152-42A8-A371-19512F1C26E5}" type="pres">
      <dgm:prSet presAssocID="{E29AA9C6-028F-487A-AAEF-778606F00332}" presName="sibTrans" presStyleCnt="0"/>
      <dgm:spPr/>
    </dgm:pt>
    <dgm:pt modelId="{943D453C-B74F-4D08-B913-B43F0159700C}" type="pres">
      <dgm:prSet presAssocID="{C3CC6A59-C887-49D5-A9F9-1ADCAD47F70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C267246-BC30-4135-9C4A-BEAC1CA48879}" type="pres">
      <dgm:prSet presAssocID="{48300A47-3CF6-4280-8ED3-BF4DEC2BF63E}" presName="sibTrans" presStyleCnt="0"/>
      <dgm:spPr/>
    </dgm:pt>
    <dgm:pt modelId="{36DD480C-9844-4896-9E72-C0A039CE67F9}" type="pres">
      <dgm:prSet presAssocID="{C5EF8A1D-E120-4C42-AF46-97465286025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AB8B837-6EFB-420A-86D6-FB92741882A2}" srcId="{72AC175F-C08D-4BCA-AD6B-63BC148A32A1}" destId="{C5EF8A1D-E120-4C42-AF46-974652860254}" srcOrd="2" destOrd="0" parTransId="{DCF3F372-FDC9-4F07-9D81-6D51E429585A}" sibTransId="{D3C6C8CE-5A2B-40FF-81D2-AFB5BECD2680}"/>
    <dgm:cxn modelId="{CBDCE618-5E22-443B-822F-48F5F81525A8}" srcId="{72AC175F-C08D-4BCA-AD6B-63BC148A32A1}" destId="{C3CC6A59-C887-49D5-A9F9-1ADCAD47F705}" srcOrd="1" destOrd="0" parTransId="{D2F19665-7A80-4EB3-A9A6-6B926B25FB8D}" sibTransId="{48300A47-3CF6-4280-8ED3-BF4DEC2BF63E}"/>
    <dgm:cxn modelId="{3FD5AE24-DB02-4C4C-93F3-8E85D7C4B768}" type="presOf" srcId="{7AC22E57-3DDD-47F7-9956-88FBF6A9FC53}" destId="{B08C1DBA-394E-45EF-B870-1B393B1344F7}" srcOrd="0" destOrd="0" presId="urn:microsoft.com/office/officeart/2005/8/layout/hProcess9"/>
    <dgm:cxn modelId="{E686F560-AD2B-41A4-9833-D4AD461FDA24}" type="presOf" srcId="{72AC175F-C08D-4BCA-AD6B-63BC148A32A1}" destId="{0B76571C-A1A5-4FC6-9321-48B3286DA632}" srcOrd="0" destOrd="0" presId="urn:microsoft.com/office/officeart/2005/8/layout/hProcess9"/>
    <dgm:cxn modelId="{41E3F1E6-018B-4391-8488-465E357E2519}" type="presOf" srcId="{C3CC6A59-C887-49D5-A9F9-1ADCAD47F705}" destId="{943D453C-B74F-4D08-B913-B43F0159700C}" srcOrd="0" destOrd="0" presId="urn:microsoft.com/office/officeart/2005/8/layout/hProcess9"/>
    <dgm:cxn modelId="{D36372A7-26CC-4EC8-A4E4-71DE7BD8CA6A}" srcId="{72AC175F-C08D-4BCA-AD6B-63BC148A32A1}" destId="{7AC22E57-3DDD-47F7-9956-88FBF6A9FC53}" srcOrd="0" destOrd="0" parTransId="{6115CF88-E7FE-4CF3-BE64-FF7D6262FDDE}" sibTransId="{E29AA9C6-028F-487A-AAEF-778606F00332}"/>
    <dgm:cxn modelId="{01CB4B1C-AD49-4777-8568-CF67F8BAF080}" type="presOf" srcId="{C5EF8A1D-E120-4C42-AF46-974652860254}" destId="{36DD480C-9844-4896-9E72-C0A039CE67F9}" srcOrd="0" destOrd="0" presId="urn:microsoft.com/office/officeart/2005/8/layout/hProcess9"/>
    <dgm:cxn modelId="{0DF726B7-9D52-4202-B959-E4F27DD72E96}" type="presParOf" srcId="{0B76571C-A1A5-4FC6-9321-48B3286DA632}" destId="{6AC051B2-E08A-49F9-8088-50F6FCB25EA0}" srcOrd="0" destOrd="0" presId="urn:microsoft.com/office/officeart/2005/8/layout/hProcess9"/>
    <dgm:cxn modelId="{AB9ACEBF-DF07-4925-BB2D-8B3ECDE12CC9}" type="presParOf" srcId="{0B76571C-A1A5-4FC6-9321-48B3286DA632}" destId="{692B8897-C369-4135-A47E-35702B1BEED7}" srcOrd="1" destOrd="0" presId="urn:microsoft.com/office/officeart/2005/8/layout/hProcess9"/>
    <dgm:cxn modelId="{37BF19B0-CED5-4351-8B58-BBBB9982821F}" type="presParOf" srcId="{692B8897-C369-4135-A47E-35702B1BEED7}" destId="{B08C1DBA-394E-45EF-B870-1B393B1344F7}" srcOrd="0" destOrd="0" presId="urn:microsoft.com/office/officeart/2005/8/layout/hProcess9"/>
    <dgm:cxn modelId="{DD08EB1F-5440-4E32-9640-5DA81ECF2635}" type="presParOf" srcId="{692B8897-C369-4135-A47E-35702B1BEED7}" destId="{76CB783A-6152-42A8-A371-19512F1C26E5}" srcOrd="1" destOrd="0" presId="urn:microsoft.com/office/officeart/2005/8/layout/hProcess9"/>
    <dgm:cxn modelId="{0ABF25F4-12C2-47F5-B1EB-97551CB42E41}" type="presParOf" srcId="{692B8897-C369-4135-A47E-35702B1BEED7}" destId="{943D453C-B74F-4D08-B913-B43F0159700C}" srcOrd="2" destOrd="0" presId="urn:microsoft.com/office/officeart/2005/8/layout/hProcess9"/>
    <dgm:cxn modelId="{25BC27A6-F14C-4F5D-A1DC-F76A72B90A7F}" type="presParOf" srcId="{692B8897-C369-4135-A47E-35702B1BEED7}" destId="{2C267246-BC30-4135-9C4A-BEAC1CA48879}" srcOrd="3" destOrd="0" presId="urn:microsoft.com/office/officeart/2005/8/layout/hProcess9"/>
    <dgm:cxn modelId="{8140DE3B-8D8B-4FD8-BF76-C35865CF2385}" type="presParOf" srcId="{692B8897-C369-4135-A47E-35702B1BEED7}" destId="{36DD480C-9844-4896-9E72-C0A039CE67F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3D24A4-BDDC-4994-A49E-9029460393F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2E207C6-1A99-49D3-88CB-BC54C52CFD46}">
      <dgm:prSet phldrT="[Text]"/>
      <dgm:spPr/>
      <dgm:t>
        <a:bodyPr/>
        <a:lstStyle/>
        <a:p>
          <a:r>
            <a:rPr lang="id-ID" dirty="0" smtClean="0"/>
            <a:t>BLUD</a:t>
          </a:r>
          <a:endParaRPr lang="id-ID" dirty="0"/>
        </a:p>
      </dgm:t>
    </dgm:pt>
    <dgm:pt modelId="{63CFA289-052E-423B-8DD6-F0F34307D0B1}" type="parTrans" cxnId="{4E4B4BC1-176C-4451-A45C-F19C101B4DC8}">
      <dgm:prSet/>
      <dgm:spPr/>
      <dgm:t>
        <a:bodyPr/>
        <a:lstStyle/>
        <a:p>
          <a:endParaRPr lang="id-ID"/>
        </a:p>
      </dgm:t>
    </dgm:pt>
    <dgm:pt modelId="{71EFF828-E458-426B-8B3E-59C2C7DBEF70}" type="sibTrans" cxnId="{4E4B4BC1-176C-4451-A45C-F19C101B4DC8}">
      <dgm:prSet/>
      <dgm:spPr/>
      <dgm:t>
        <a:bodyPr/>
        <a:lstStyle/>
        <a:p>
          <a:endParaRPr lang="id-ID"/>
        </a:p>
      </dgm:t>
    </dgm:pt>
    <dgm:pt modelId="{E3C820C6-8E66-47B6-A977-1ACEC9540B4B}">
      <dgm:prSet phldrT="[Text]"/>
      <dgm:spPr/>
      <dgm:t>
        <a:bodyPr/>
        <a:lstStyle/>
        <a:p>
          <a:r>
            <a:rPr lang="id-ID" dirty="0" smtClean="0"/>
            <a:t>Meningkatkan pelayanan</a:t>
          </a:r>
          <a:endParaRPr lang="id-ID" dirty="0"/>
        </a:p>
      </dgm:t>
    </dgm:pt>
    <dgm:pt modelId="{44FC5B6A-3E3E-445F-BE56-1A39CC58A167}" type="parTrans" cxnId="{596A84F5-3EDB-40ED-AB92-C5C125EB1457}">
      <dgm:prSet/>
      <dgm:spPr/>
      <dgm:t>
        <a:bodyPr/>
        <a:lstStyle/>
        <a:p>
          <a:endParaRPr lang="id-ID"/>
        </a:p>
      </dgm:t>
    </dgm:pt>
    <dgm:pt modelId="{1D4C65C8-C099-4ED4-8837-48793CD349E4}" type="sibTrans" cxnId="{596A84F5-3EDB-40ED-AB92-C5C125EB1457}">
      <dgm:prSet/>
      <dgm:spPr/>
      <dgm:t>
        <a:bodyPr/>
        <a:lstStyle/>
        <a:p>
          <a:endParaRPr lang="id-ID"/>
        </a:p>
      </dgm:t>
    </dgm:pt>
    <dgm:pt modelId="{07DD8D49-EE5D-4E25-8BF9-C2F4473187F5}">
      <dgm:prSet phldrT="[Text]"/>
      <dgm:spPr/>
      <dgm:t>
        <a:bodyPr/>
        <a:lstStyle/>
        <a:p>
          <a:r>
            <a:rPr lang="id-ID" dirty="0" smtClean="0"/>
            <a:t>Peningkatan SDM</a:t>
          </a:r>
          <a:endParaRPr lang="id-ID" dirty="0"/>
        </a:p>
      </dgm:t>
    </dgm:pt>
    <dgm:pt modelId="{CF50941A-D822-41F4-8032-21F57EBE16F5}" type="parTrans" cxnId="{C0CDEF49-8837-45E2-8A28-B845EE17D0AB}">
      <dgm:prSet/>
      <dgm:spPr/>
      <dgm:t>
        <a:bodyPr/>
        <a:lstStyle/>
        <a:p>
          <a:endParaRPr lang="id-ID"/>
        </a:p>
      </dgm:t>
    </dgm:pt>
    <dgm:pt modelId="{CCBF471F-EC56-41C9-B973-B7374B78F4AB}" type="sibTrans" cxnId="{C0CDEF49-8837-45E2-8A28-B845EE17D0AB}">
      <dgm:prSet/>
      <dgm:spPr/>
      <dgm:t>
        <a:bodyPr/>
        <a:lstStyle/>
        <a:p>
          <a:endParaRPr lang="id-ID"/>
        </a:p>
      </dgm:t>
    </dgm:pt>
    <dgm:pt modelId="{5630846B-1FAB-4E29-9D27-790A44AB72B0}">
      <dgm:prSet phldrT="[Text]"/>
      <dgm:spPr/>
      <dgm:t>
        <a:bodyPr/>
        <a:lstStyle/>
        <a:p>
          <a:r>
            <a:rPr lang="id-ID" dirty="0" smtClean="0"/>
            <a:t>BOK</a:t>
          </a:r>
          <a:endParaRPr lang="id-ID" dirty="0"/>
        </a:p>
      </dgm:t>
    </dgm:pt>
    <dgm:pt modelId="{87E73BFA-79FC-406A-A175-95ED9817CF46}" type="parTrans" cxnId="{5EBFF499-1E18-4B68-9687-2299593EBC5F}">
      <dgm:prSet/>
      <dgm:spPr/>
      <dgm:t>
        <a:bodyPr/>
        <a:lstStyle/>
        <a:p>
          <a:endParaRPr lang="id-ID"/>
        </a:p>
      </dgm:t>
    </dgm:pt>
    <dgm:pt modelId="{8817DA40-EB52-49DF-B89C-E690D10D15ED}" type="sibTrans" cxnId="{5EBFF499-1E18-4B68-9687-2299593EBC5F}">
      <dgm:prSet/>
      <dgm:spPr/>
      <dgm:t>
        <a:bodyPr/>
        <a:lstStyle/>
        <a:p>
          <a:endParaRPr lang="id-ID"/>
        </a:p>
      </dgm:t>
    </dgm:pt>
    <dgm:pt modelId="{2C0F05A0-CFA9-4407-BD7F-14C8B384E33B}">
      <dgm:prSet phldrT="[Text]"/>
      <dgm:spPr/>
      <dgm:t>
        <a:bodyPr/>
        <a:lstStyle/>
        <a:p>
          <a:r>
            <a:rPr lang="id-ID" dirty="0" smtClean="0"/>
            <a:t>Upaya promotif dan preventif</a:t>
          </a:r>
          <a:endParaRPr lang="id-ID" dirty="0"/>
        </a:p>
      </dgm:t>
    </dgm:pt>
    <dgm:pt modelId="{D6D820B7-7AB9-4BE0-A8D3-5835E3251C14}" type="parTrans" cxnId="{2AF3D2DA-3D96-4FEE-97E0-E84ED279B71E}">
      <dgm:prSet/>
      <dgm:spPr/>
      <dgm:t>
        <a:bodyPr/>
        <a:lstStyle/>
        <a:p>
          <a:endParaRPr lang="id-ID"/>
        </a:p>
      </dgm:t>
    </dgm:pt>
    <dgm:pt modelId="{883AD1F5-7E2A-4EB2-99DD-F7C4FFF44281}" type="sibTrans" cxnId="{2AF3D2DA-3D96-4FEE-97E0-E84ED279B71E}">
      <dgm:prSet/>
      <dgm:spPr/>
      <dgm:t>
        <a:bodyPr/>
        <a:lstStyle/>
        <a:p>
          <a:endParaRPr lang="id-ID"/>
        </a:p>
      </dgm:t>
    </dgm:pt>
    <dgm:pt modelId="{9E60AA46-E34B-417B-85ED-3B7FCA7F1CD3}">
      <dgm:prSet phldrT="[Text]"/>
      <dgm:spPr/>
      <dgm:t>
        <a:bodyPr/>
        <a:lstStyle/>
        <a:p>
          <a:r>
            <a:rPr lang="id-ID" dirty="0" smtClean="0"/>
            <a:t>Kegiatan luar gedung</a:t>
          </a:r>
          <a:endParaRPr lang="id-ID" dirty="0"/>
        </a:p>
      </dgm:t>
    </dgm:pt>
    <dgm:pt modelId="{04E93CCE-1A1E-4F06-A827-C4F08E0AE685}" type="parTrans" cxnId="{204CC5F6-2921-4023-9AE4-6295EE888611}">
      <dgm:prSet/>
      <dgm:spPr/>
      <dgm:t>
        <a:bodyPr/>
        <a:lstStyle/>
        <a:p>
          <a:endParaRPr lang="id-ID"/>
        </a:p>
      </dgm:t>
    </dgm:pt>
    <dgm:pt modelId="{7DEE8436-32AF-47E6-AE44-26A1FD553217}" type="sibTrans" cxnId="{204CC5F6-2921-4023-9AE4-6295EE888611}">
      <dgm:prSet/>
      <dgm:spPr/>
      <dgm:t>
        <a:bodyPr/>
        <a:lstStyle/>
        <a:p>
          <a:endParaRPr lang="id-ID"/>
        </a:p>
      </dgm:t>
    </dgm:pt>
    <dgm:pt modelId="{77698462-829D-493E-8C9B-EED340F7B296}">
      <dgm:prSet phldrT="[Text]"/>
      <dgm:spPr/>
      <dgm:t>
        <a:bodyPr/>
        <a:lstStyle/>
        <a:p>
          <a:r>
            <a:rPr lang="id-ID" dirty="0" smtClean="0"/>
            <a:t>OPS</a:t>
          </a:r>
          <a:endParaRPr lang="id-ID" dirty="0"/>
        </a:p>
      </dgm:t>
    </dgm:pt>
    <dgm:pt modelId="{95D290F5-51B8-4BF4-BCF8-C56D65E17A08}" type="parTrans" cxnId="{8436F163-11AF-4166-A86E-17AD51624CE6}">
      <dgm:prSet/>
      <dgm:spPr/>
      <dgm:t>
        <a:bodyPr/>
        <a:lstStyle/>
        <a:p>
          <a:endParaRPr lang="id-ID"/>
        </a:p>
      </dgm:t>
    </dgm:pt>
    <dgm:pt modelId="{023A55CC-1997-4E81-9B15-209D106E354A}" type="sibTrans" cxnId="{8436F163-11AF-4166-A86E-17AD51624CE6}">
      <dgm:prSet/>
      <dgm:spPr/>
      <dgm:t>
        <a:bodyPr/>
        <a:lstStyle/>
        <a:p>
          <a:endParaRPr lang="id-ID"/>
        </a:p>
      </dgm:t>
    </dgm:pt>
    <dgm:pt modelId="{F835760A-56C0-4B2E-95FB-746146B7E701}">
      <dgm:prSet phldrT="[Text]"/>
      <dgm:spPr/>
      <dgm:t>
        <a:bodyPr/>
        <a:lstStyle/>
        <a:p>
          <a:r>
            <a:rPr lang="id-ID" dirty="0" smtClean="0"/>
            <a:t>Meningkatkan pelayanan</a:t>
          </a:r>
          <a:endParaRPr lang="id-ID" dirty="0"/>
        </a:p>
      </dgm:t>
    </dgm:pt>
    <dgm:pt modelId="{37400230-9A47-437E-BF33-8045245A605E}" type="parTrans" cxnId="{06C5F616-B477-4ECF-B40B-6783E7F29FC9}">
      <dgm:prSet/>
      <dgm:spPr/>
      <dgm:t>
        <a:bodyPr/>
        <a:lstStyle/>
        <a:p>
          <a:endParaRPr lang="id-ID"/>
        </a:p>
      </dgm:t>
    </dgm:pt>
    <dgm:pt modelId="{BDB92B0B-483A-40B9-BA92-9CA312C31D12}" type="sibTrans" cxnId="{06C5F616-B477-4ECF-B40B-6783E7F29FC9}">
      <dgm:prSet/>
      <dgm:spPr/>
      <dgm:t>
        <a:bodyPr/>
        <a:lstStyle/>
        <a:p>
          <a:endParaRPr lang="id-ID"/>
        </a:p>
      </dgm:t>
    </dgm:pt>
    <dgm:pt modelId="{83519F9E-4938-477F-B4E4-F6B0A8E18C87}">
      <dgm:prSet phldrT="[Text]"/>
      <dgm:spPr/>
      <dgm:t>
        <a:bodyPr/>
        <a:lstStyle/>
        <a:p>
          <a:endParaRPr lang="id-ID" dirty="0"/>
        </a:p>
      </dgm:t>
    </dgm:pt>
    <dgm:pt modelId="{FC5E50A1-0F72-41FE-853A-4E3BCA4EBB7C}" type="parTrans" cxnId="{730BC6AE-54A1-4B7D-943A-CE2F1928C1B9}">
      <dgm:prSet/>
      <dgm:spPr/>
      <dgm:t>
        <a:bodyPr/>
        <a:lstStyle/>
        <a:p>
          <a:endParaRPr lang="id-ID"/>
        </a:p>
      </dgm:t>
    </dgm:pt>
    <dgm:pt modelId="{C62196E8-BC9C-4EF2-A862-56F6FB09D3B0}" type="sibTrans" cxnId="{730BC6AE-54A1-4B7D-943A-CE2F1928C1B9}">
      <dgm:prSet/>
      <dgm:spPr/>
      <dgm:t>
        <a:bodyPr/>
        <a:lstStyle/>
        <a:p>
          <a:endParaRPr lang="id-ID"/>
        </a:p>
      </dgm:t>
    </dgm:pt>
    <dgm:pt modelId="{E292907C-C6A7-4A93-BCA9-CD551DA01018}" type="pres">
      <dgm:prSet presAssocID="{FF3D24A4-BDDC-4994-A49E-9029460393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EC6F533-2FE4-4AAD-AE10-432E55AD7A2B}" type="pres">
      <dgm:prSet presAssocID="{12E207C6-1A99-49D3-88CB-BC54C52CFD46}" presName="composite" presStyleCnt="0"/>
      <dgm:spPr/>
    </dgm:pt>
    <dgm:pt modelId="{ABC20FE9-6481-40D0-8472-6098AC47685F}" type="pres">
      <dgm:prSet presAssocID="{12E207C6-1A99-49D3-88CB-BC54C52CFD4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7D56E74-4EF1-4FF2-8FC4-3B73ECF7F925}" type="pres">
      <dgm:prSet presAssocID="{12E207C6-1A99-49D3-88CB-BC54C52CFD4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80D766E-05DD-48E0-B625-130A35B8FCBC}" type="pres">
      <dgm:prSet presAssocID="{71EFF828-E458-426B-8B3E-59C2C7DBEF70}" presName="sp" presStyleCnt="0"/>
      <dgm:spPr/>
    </dgm:pt>
    <dgm:pt modelId="{71300888-5068-4036-AF86-C2C7561B9DC9}" type="pres">
      <dgm:prSet presAssocID="{5630846B-1FAB-4E29-9D27-790A44AB72B0}" presName="composite" presStyleCnt="0"/>
      <dgm:spPr/>
    </dgm:pt>
    <dgm:pt modelId="{1FD3D90D-142E-4366-9C22-005CFDAA02AA}" type="pres">
      <dgm:prSet presAssocID="{5630846B-1FAB-4E29-9D27-790A44AB72B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A11BC6A-EF12-44CE-A2E6-2B74B861EFB0}" type="pres">
      <dgm:prSet presAssocID="{5630846B-1FAB-4E29-9D27-790A44AB72B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927AA40-2E9D-45C2-860F-3CA9B882BAEB}" type="pres">
      <dgm:prSet presAssocID="{8817DA40-EB52-49DF-B89C-E690D10D15ED}" presName="sp" presStyleCnt="0"/>
      <dgm:spPr/>
    </dgm:pt>
    <dgm:pt modelId="{437DF11B-5452-4BEF-BB98-24E151ED5A15}" type="pres">
      <dgm:prSet presAssocID="{77698462-829D-493E-8C9B-EED340F7B296}" presName="composite" presStyleCnt="0"/>
      <dgm:spPr/>
    </dgm:pt>
    <dgm:pt modelId="{DDCC51E2-EFCA-43C1-9650-8DB72E7C3656}" type="pres">
      <dgm:prSet presAssocID="{77698462-829D-493E-8C9B-EED340F7B29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EEDBB9F-8AD9-4542-B50F-5C2866FD8F8B}" type="pres">
      <dgm:prSet presAssocID="{77698462-829D-493E-8C9B-EED340F7B29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0CDEF49-8837-45E2-8A28-B845EE17D0AB}" srcId="{12E207C6-1A99-49D3-88CB-BC54C52CFD46}" destId="{07DD8D49-EE5D-4E25-8BF9-C2F4473187F5}" srcOrd="1" destOrd="0" parTransId="{CF50941A-D822-41F4-8032-21F57EBE16F5}" sibTransId="{CCBF471F-EC56-41C9-B973-B7374B78F4AB}"/>
    <dgm:cxn modelId="{993752D4-5616-48CF-B28B-DBB71B4E7270}" type="presOf" srcId="{2C0F05A0-CFA9-4407-BD7F-14C8B384E33B}" destId="{0A11BC6A-EF12-44CE-A2E6-2B74B861EFB0}" srcOrd="0" destOrd="0" presId="urn:microsoft.com/office/officeart/2005/8/layout/chevron2"/>
    <dgm:cxn modelId="{65E83388-45D1-4A36-8BB5-5B0D09201369}" type="presOf" srcId="{9E60AA46-E34B-417B-85ED-3B7FCA7F1CD3}" destId="{0A11BC6A-EF12-44CE-A2E6-2B74B861EFB0}" srcOrd="0" destOrd="1" presId="urn:microsoft.com/office/officeart/2005/8/layout/chevron2"/>
    <dgm:cxn modelId="{BED6E80E-B3C6-4327-BF27-135EA1642DBC}" type="presOf" srcId="{12E207C6-1A99-49D3-88CB-BC54C52CFD46}" destId="{ABC20FE9-6481-40D0-8472-6098AC47685F}" srcOrd="0" destOrd="0" presId="urn:microsoft.com/office/officeart/2005/8/layout/chevron2"/>
    <dgm:cxn modelId="{77EE6702-96BE-4A4B-A1F1-F1ADDAE54B59}" type="presOf" srcId="{5630846B-1FAB-4E29-9D27-790A44AB72B0}" destId="{1FD3D90D-142E-4366-9C22-005CFDAA02AA}" srcOrd="0" destOrd="0" presId="urn:microsoft.com/office/officeart/2005/8/layout/chevron2"/>
    <dgm:cxn modelId="{4339C339-1AFF-46D1-B399-1971EA57DA33}" type="presOf" srcId="{83519F9E-4938-477F-B4E4-F6B0A8E18C87}" destId="{BEEDBB9F-8AD9-4542-B50F-5C2866FD8F8B}" srcOrd="0" destOrd="1" presId="urn:microsoft.com/office/officeart/2005/8/layout/chevron2"/>
    <dgm:cxn modelId="{5AFF0E1C-1B82-40A1-8E91-6E91B7AC054C}" type="presOf" srcId="{07DD8D49-EE5D-4E25-8BF9-C2F4473187F5}" destId="{B7D56E74-4EF1-4FF2-8FC4-3B73ECF7F925}" srcOrd="0" destOrd="1" presId="urn:microsoft.com/office/officeart/2005/8/layout/chevron2"/>
    <dgm:cxn modelId="{730BC6AE-54A1-4B7D-943A-CE2F1928C1B9}" srcId="{77698462-829D-493E-8C9B-EED340F7B296}" destId="{83519F9E-4938-477F-B4E4-F6B0A8E18C87}" srcOrd="1" destOrd="0" parTransId="{FC5E50A1-0F72-41FE-853A-4E3BCA4EBB7C}" sibTransId="{C62196E8-BC9C-4EF2-A862-56F6FB09D3B0}"/>
    <dgm:cxn modelId="{4E4B4BC1-176C-4451-A45C-F19C101B4DC8}" srcId="{FF3D24A4-BDDC-4994-A49E-9029460393F8}" destId="{12E207C6-1A99-49D3-88CB-BC54C52CFD46}" srcOrd="0" destOrd="0" parTransId="{63CFA289-052E-423B-8DD6-F0F34307D0B1}" sibTransId="{71EFF828-E458-426B-8B3E-59C2C7DBEF70}"/>
    <dgm:cxn modelId="{06C5F616-B477-4ECF-B40B-6783E7F29FC9}" srcId="{77698462-829D-493E-8C9B-EED340F7B296}" destId="{F835760A-56C0-4B2E-95FB-746146B7E701}" srcOrd="0" destOrd="0" parTransId="{37400230-9A47-437E-BF33-8045245A605E}" sibTransId="{BDB92B0B-483A-40B9-BA92-9CA312C31D12}"/>
    <dgm:cxn modelId="{8436F163-11AF-4166-A86E-17AD51624CE6}" srcId="{FF3D24A4-BDDC-4994-A49E-9029460393F8}" destId="{77698462-829D-493E-8C9B-EED340F7B296}" srcOrd="2" destOrd="0" parTransId="{95D290F5-51B8-4BF4-BCF8-C56D65E17A08}" sibTransId="{023A55CC-1997-4E81-9B15-209D106E354A}"/>
    <dgm:cxn modelId="{A598EF7C-B6BA-4399-AC56-38D88C378023}" type="presOf" srcId="{E3C820C6-8E66-47B6-A977-1ACEC9540B4B}" destId="{B7D56E74-4EF1-4FF2-8FC4-3B73ECF7F925}" srcOrd="0" destOrd="0" presId="urn:microsoft.com/office/officeart/2005/8/layout/chevron2"/>
    <dgm:cxn modelId="{596A84F5-3EDB-40ED-AB92-C5C125EB1457}" srcId="{12E207C6-1A99-49D3-88CB-BC54C52CFD46}" destId="{E3C820C6-8E66-47B6-A977-1ACEC9540B4B}" srcOrd="0" destOrd="0" parTransId="{44FC5B6A-3E3E-445F-BE56-1A39CC58A167}" sibTransId="{1D4C65C8-C099-4ED4-8837-48793CD349E4}"/>
    <dgm:cxn modelId="{98940C89-8B17-401F-88E5-D9A522E1570E}" type="presOf" srcId="{77698462-829D-493E-8C9B-EED340F7B296}" destId="{DDCC51E2-EFCA-43C1-9650-8DB72E7C3656}" srcOrd="0" destOrd="0" presId="urn:microsoft.com/office/officeart/2005/8/layout/chevron2"/>
    <dgm:cxn modelId="{2AF3D2DA-3D96-4FEE-97E0-E84ED279B71E}" srcId="{5630846B-1FAB-4E29-9D27-790A44AB72B0}" destId="{2C0F05A0-CFA9-4407-BD7F-14C8B384E33B}" srcOrd="0" destOrd="0" parTransId="{D6D820B7-7AB9-4BE0-A8D3-5835E3251C14}" sibTransId="{883AD1F5-7E2A-4EB2-99DD-F7C4FFF44281}"/>
    <dgm:cxn modelId="{211346DF-F830-4FFE-B093-7F0E2EF638CB}" type="presOf" srcId="{FF3D24A4-BDDC-4994-A49E-9029460393F8}" destId="{E292907C-C6A7-4A93-BCA9-CD551DA01018}" srcOrd="0" destOrd="0" presId="urn:microsoft.com/office/officeart/2005/8/layout/chevron2"/>
    <dgm:cxn modelId="{5EBFF499-1E18-4B68-9687-2299593EBC5F}" srcId="{FF3D24A4-BDDC-4994-A49E-9029460393F8}" destId="{5630846B-1FAB-4E29-9D27-790A44AB72B0}" srcOrd="1" destOrd="0" parTransId="{87E73BFA-79FC-406A-A175-95ED9817CF46}" sibTransId="{8817DA40-EB52-49DF-B89C-E690D10D15ED}"/>
    <dgm:cxn modelId="{A80DECA6-B776-4437-A450-43F6E1D08BA4}" type="presOf" srcId="{F835760A-56C0-4B2E-95FB-746146B7E701}" destId="{BEEDBB9F-8AD9-4542-B50F-5C2866FD8F8B}" srcOrd="0" destOrd="0" presId="urn:microsoft.com/office/officeart/2005/8/layout/chevron2"/>
    <dgm:cxn modelId="{204CC5F6-2921-4023-9AE4-6295EE888611}" srcId="{5630846B-1FAB-4E29-9D27-790A44AB72B0}" destId="{9E60AA46-E34B-417B-85ED-3B7FCA7F1CD3}" srcOrd="1" destOrd="0" parTransId="{04E93CCE-1A1E-4F06-A827-C4F08E0AE685}" sibTransId="{7DEE8436-32AF-47E6-AE44-26A1FD553217}"/>
    <dgm:cxn modelId="{69A75FAF-7881-4892-95C4-0802D152B71B}" type="presParOf" srcId="{E292907C-C6A7-4A93-BCA9-CD551DA01018}" destId="{9EC6F533-2FE4-4AAD-AE10-432E55AD7A2B}" srcOrd="0" destOrd="0" presId="urn:microsoft.com/office/officeart/2005/8/layout/chevron2"/>
    <dgm:cxn modelId="{62C8E891-525A-4CD9-B146-C2B3A7EC5BA5}" type="presParOf" srcId="{9EC6F533-2FE4-4AAD-AE10-432E55AD7A2B}" destId="{ABC20FE9-6481-40D0-8472-6098AC47685F}" srcOrd="0" destOrd="0" presId="urn:microsoft.com/office/officeart/2005/8/layout/chevron2"/>
    <dgm:cxn modelId="{0C8E45FC-AF41-485C-A2F1-DD7780FA99B8}" type="presParOf" srcId="{9EC6F533-2FE4-4AAD-AE10-432E55AD7A2B}" destId="{B7D56E74-4EF1-4FF2-8FC4-3B73ECF7F925}" srcOrd="1" destOrd="0" presId="urn:microsoft.com/office/officeart/2005/8/layout/chevron2"/>
    <dgm:cxn modelId="{B274E818-6DD5-4BEC-B040-8D98648AB91B}" type="presParOf" srcId="{E292907C-C6A7-4A93-BCA9-CD551DA01018}" destId="{680D766E-05DD-48E0-B625-130A35B8FCBC}" srcOrd="1" destOrd="0" presId="urn:microsoft.com/office/officeart/2005/8/layout/chevron2"/>
    <dgm:cxn modelId="{E4162661-EC4A-46F0-B2CC-C75FA9911F68}" type="presParOf" srcId="{E292907C-C6A7-4A93-BCA9-CD551DA01018}" destId="{71300888-5068-4036-AF86-C2C7561B9DC9}" srcOrd="2" destOrd="0" presId="urn:microsoft.com/office/officeart/2005/8/layout/chevron2"/>
    <dgm:cxn modelId="{71E339DC-E259-4B90-BD59-4B367AFE9EA0}" type="presParOf" srcId="{71300888-5068-4036-AF86-C2C7561B9DC9}" destId="{1FD3D90D-142E-4366-9C22-005CFDAA02AA}" srcOrd="0" destOrd="0" presId="urn:microsoft.com/office/officeart/2005/8/layout/chevron2"/>
    <dgm:cxn modelId="{E00127B0-5516-499A-B234-A10BEF1F8A06}" type="presParOf" srcId="{71300888-5068-4036-AF86-C2C7561B9DC9}" destId="{0A11BC6A-EF12-44CE-A2E6-2B74B861EFB0}" srcOrd="1" destOrd="0" presId="urn:microsoft.com/office/officeart/2005/8/layout/chevron2"/>
    <dgm:cxn modelId="{388E3397-A11C-4B06-8D9C-1C5748DA6D71}" type="presParOf" srcId="{E292907C-C6A7-4A93-BCA9-CD551DA01018}" destId="{A927AA40-2E9D-45C2-860F-3CA9B882BAEB}" srcOrd="3" destOrd="0" presId="urn:microsoft.com/office/officeart/2005/8/layout/chevron2"/>
    <dgm:cxn modelId="{0FCD603A-0994-4018-9558-FAF1E9BDF97F}" type="presParOf" srcId="{E292907C-C6A7-4A93-BCA9-CD551DA01018}" destId="{437DF11B-5452-4BEF-BB98-24E151ED5A15}" srcOrd="4" destOrd="0" presId="urn:microsoft.com/office/officeart/2005/8/layout/chevron2"/>
    <dgm:cxn modelId="{32F58388-C66C-43BE-B170-8F9BE92757E0}" type="presParOf" srcId="{437DF11B-5452-4BEF-BB98-24E151ED5A15}" destId="{DDCC51E2-EFCA-43C1-9650-8DB72E7C3656}" srcOrd="0" destOrd="0" presId="urn:microsoft.com/office/officeart/2005/8/layout/chevron2"/>
    <dgm:cxn modelId="{B755EA67-9FCA-4972-9668-07AA536C3C40}" type="presParOf" srcId="{437DF11B-5452-4BEF-BB98-24E151ED5A15}" destId="{BEEDBB9F-8AD9-4542-B50F-5C2866FD8F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3737B3-B8B0-48B4-817C-B89667F6F9D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98663E1-BE5F-41B5-897B-9B3F6790A60E}">
      <dgm:prSet phldrT="[Text]"/>
      <dgm:spPr/>
      <dgm:t>
        <a:bodyPr/>
        <a:lstStyle/>
        <a:p>
          <a:r>
            <a:rPr lang="id-ID" dirty="0" smtClean="0"/>
            <a:t>P2P</a:t>
          </a:r>
          <a:endParaRPr lang="id-ID" dirty="0"/>
        </a:p>
      </dgm:t>
    </dgm:pt>
    <dgm:pt modelId="{47930904-8247-4EA1-A305-93AA179A1021}" type="parTrans" cxnId="{4F4A14DA-E1FE-4630-B230-19421428F570}">
      <dgm:prSet/>
      <dgm:spPr/>
      <dgm:t>
        <a:bodyPr/>
        <a:lstStyle/>
        <a:p>
          <a:endParaRPr lang="id-ID"/>
        </a:p>
      </dgm:t>
    </dgm:pt>
    <dgm:pt modelId="{B777F278-DB5D-4C63-9722-0BBF40BF4BBB}" type="sibTrans" cxnId="{4F4A14DA-E1FE-4630-B230-19421428F570}">
      <dgm:prSet/>
      <dgm:spPr/>
      <dgm:t>
        <a:bodyPr/>
        <a:lstStyle/>
        <a:p>
          <a:endParaRPr lang="id-ID"/>
        </a:p>
      </dgm:t>
    </dgm:pt>
    <dgm:pt modelId="{F776A9FE-BE93-4125-A3BF-5BB4C7FB68BA}">
      <dgm:prSet phldrT="[Text]" custT="1"/>
      <dgm:spPr/>
      <dgm:t>
        <a:bodyPr/>
        <a:lstStyle/>
        <a:p>
          <a:r>
            <a:rPr lang="id-ID" sz="1800" dirty="0" smtClean="0"/>
            <a:t>SPM</a:t>
          </a:r>
          <a:endParaRPr lang="id-ID" sz="1800" dirty="0"/>
        </a:p>
      </dgm:t>
    </dgm:pt>
    <dgm:pt modelId="{DDDD4462-859F-4677-A6E3-B74478FE64E4}" type="parTrans" cxnId="{0503C82D-6E14-4125-AFFF-58698A1C1260}">
      <dgm:prSet/>
      <dgm:spPr/>
      <dgm:t>
        <a:bodyPr/>
        <a:lstStyle/>
        <a:p>
          <a:endParaRPr lang="id-ID"/>
        </a:p>
      </dgm:t>
    </dgm:pt>
    <dgm:pt modelId="{04A7D83C-3262-4B9F-BC38-EFD5E0AD5D40}" type="sibTrans" cxnId="{0503C82D-6E14-4125-AFFF-58698A1C1260}">
      <dgm:prSet/>
      <dgm:spPr/>
      <dgm:t>
        <a:bodyPr/>
        <a:lstStyle/>
        <a:p>
          <a:endParaRPr lang="id-ID"/>
        </a:p>
      </dgm:t>
    </dgm:pt>
    <dgm:pt modelId="{8C4F543A-C693-4D6E-B804-1ADAE5FC7B01}">
      <dgm:prSet phldrT="[Text]" custT="1"/>
      <dgm:spPr/>
      <dgm:t>
        <a:bodyPr/>
        <a:lstStyle/>
        <a:p>
          <a:r>
            <a:rPr lang="id-ID" sz="1800" dirty="0" smtClean="0"/>
            <a:t>BELKAGA</a:t>
          </a:r>
          <a:endParaRPr lang="id-ID" sz="1800" dirty="0"/>
        </a:p>
      </dgm:t>
    </dgm:pt>
    <dgm:pt modelId="{250EE50F-7697-4A24-93F5-1CC6C0C4EDBC}" type="parTrans" cxnId="{749F245F-54FB-4E1E-938F-0BAEEE4DDAC9}">
      <dgm:prSet/>
      <dgm:spPr/>
      <dgm:t>
        <a:bodyPr/>
        <a:lstStyle/>
        <a:p>
          <a:endParaRPr lang="id-ID"/>
        </a:p>
      </dgm:t>
    </dgm:pt>
    <dgm:pt modelId="{16D272A4-8DF3-4231-90DE-A7FAFA20EDC9}" type="sibTrans" cxnId="{749F245F-54FB-4E1E-938F-0BAEEE4DDAC9}">
      <dgm:prSet/>
      <dgm:spPr/>
      <dgm:t>
        <a:bodyPr/>
        <a:lstStyle/>
        <a:p>
          <a:endParaRPr lang="id-ID"/>
        </a:p>
      </dgm:t>
    </dgm:pt>
    <dgm:pt modelId="{8DE6E795-674A-4B17-9F6E-BF19E546EA08}">
      <dgm:prSet phldrT="[Text]"/>
      <dgm:spPr/>
      <dgm:t>
        <a:bodyPr/>
        <a:lstStyle/>
        <a:p>
          <a:r>
            <a:rPr lang="id-ID" dirty="0" smtClean="0"/>
            <a:t>KESMAS</a:t>
          </a:r>
          <a:endParaRPr lang="id-ID" dirty="0"/>
        </a:p>
      </dgm:t>
    </dgm:pt>
    <dgm:pt modelId="{EAB7B264-66B3-4F3A-B10E-633C55260C84}" type="parTrans" cxnId="{7C376586-5264-4377-BB67-9CED4532E495}">
      <dgm:prSet/>
      <dgm:spPr/>
      <dgm:t>
        <a:bodyPr/>
        <a:lstStyle/>
        <a:p>
          <a:endParaRPr lang="id-ID"/>
        </a:p>
      </dgm:t>
    </dgm:pt>
    <dgm:pt modelId="{A229765A-BB36-4E1C-B95B-C5BD36E3A017}" type="sibTrans" cxnId="{7C376586-5264-4377-BB67-9CED4532E495}">
      <dgm:prSet/>
      <dgm:spPr/>
      <dgm:t>
        <a:bodyPr/>
        <a:lstStyle/>
        <a:p>
          <a:endParaRPr lang="id-ID"/>
        </a:p>
      </dgm:t>
    </dgm:pt>
    <dgm:pt modelId="{C63AE8EF-D9CB-4944-89E3-036CF33D11D3}">
      <dgm:prSet phldrT="[Text]" custT="1"/>
      <dgm:spPr/>
      <dgm:t>
        <a:bodyPr/>
        <a:lstStyle/>
        <a:p>
          <a:r>
            <a:rPr lang="id-ID" sz="1800" dirty="0" smtClean="0"/>
            <a:t>SPM</a:t>
          </a:r>
          <a:endParaRPr lang="id-ID" sz="1800" dirty="0"/>
        </a:p>
      </dgm:t>
    </dgm:pt>
    <dgm:pt modelId="{2A20EE03-A35B-4D43-A52D-C274DF79772D}" type="parTrans" cxnId="{A29815DF-9F43-47DC-B8FA-635CB7CEF369}">
      <dgm:prSet/>
      <dgm:spPr/>
      <dgm:t>
        <a:bodyPr/>
        <a:lstStyle/>
        <a:p>
          <a:endParaRPr lang="id-ID"/>
        </a:p>
      </dgm:t>
    </dgm:pt>
    <dgm:pt modelId="{7C0F8F55-9921-4238-8EC5-1682F538A684}" type="sibTrans" cxnId="{A29815DF-9F43-47DC-B8FA-635CB7CEF369}">
      <dgm:prSet/>
      <dgm:spPr/>
      <dgm:t>
        <a:bodyPr/>
        <a:lstStyle/>
        <a:p>
          <a:endParaRPr lang="id-ID"/>
        </a:p>
      </dgm:t>
    </dgm:pt>
    <dgm:pt modelId="{23AE2BA2-3A7E-4BD8-A8D7-A1183669B148}">
      <dgm:prSet phldrT="[Text]" custT="1"/>
      <dgm:spPr/>
      <dgm:t>
        <a:bodyPr/>
        <a:lstStyle/>
        <a:p>
          <a:r>
            <a:rPr lang="id-ID" sz="1800" dirty="0" smtClean="0"/>
            <a:t>Germas</a:t>
          </a:r>
          <a:endParaRPr lang="id-ID" sz="1800" dirty="0"/>
        </a:p>
      </dgm:t>
    </dgm:pt>
    <dgm:pt modelId="{22A25A1D-FC55-4547-8D26-21630920C3A5}" type="parTrans" cxnId="{9407D0AC-8DE2-4795-9CF8-9847195CC3D4}">
      <dgm:prSet/>
      <dgm:spPr/>
      <dgm:t>
        <a:bodyPr/>
        <a:lstStyle/>
        <a:p>
          <a:endParaRPr lang="id-ID"/>
        </a:p>
      </dgm:t>
    </dgm:pt>
    <dgm:pt modelId="{B3E245F5-4BFF-4DD9-A817-71511B0543B1}" type="sibTrans" cxnId="{9407D0AC-8DE2-4795-9CF8-9847195CC3D4}">
      <dgm:prSet/>
      <dgm:spPr/>
      <dgm:t>
        <a:bodyPr/>
        <a:lstStyle/>
        <a:p>
          <a:endParaRPr lang="id-ID"/>
        </a:p>
      </dgm:t>
    </dgm:pt>
    <dgm:pt modelId="{A2136777-3196-4EB4-BEB6-82C7F13D4B57}">
      <dgm:prSet phldrT="[Text]"/>
      <dgm:spPr/>
      <dgm:t>
        <a:bodyPr/>
        <a:lstStyle/>
        <a:p>
          <a:r>
            <a:rPr lang="id-ID" dirty="0" smtClean="0"/>
            <a:t>YAN SDK</a:t>
          </a:r>
          <a:endParaRPr lang="id-ID" dirty="0"/>
        </a:p>
      </dgm:t>
    </dgm:pt>
    <dgm:pt modelId="{75EAFFB4-4084-4353-9989-EFD76AB249F9}" type="parTrans" cxnId="{B9F5809E-D90A-4004-853D-FFACC4E160AE}">
      <dgm:prSet/>
      <dgm:spPr/>
      <dgm:t>
        <a:bodyPr/>
        <a:lstStyle/>
        <a:p>
          <a:endParaRPr lang="id-ID"/>
        </a:p>
      </dgm:t>
    </dgm:pt>
    <dgm:pt modelId="{79BBCF2F-1B35-4F39-96D3-D8261EF63A91}" type="sibTrans" cxnId="{B9F5809E-D90A-4004-853D-FFACC4E160AE}">
      <dgm:prSet/>
      <dgm:spPr/>
      <dgm:t>
        <a:bodyPr/>
        <a:lstStyle/>
        <a:p>
          <a:endParaRPr lang="id-ID"/>
        </a:p>
      </dgm:t>
    </dgm:pt>
    <dgm:pt modelId="{E04958CE-BC28-41D3-B922-F02E46CD4BAF}">
      <dgm:prSet phldrT="[Text]" custT="1"/>
      <dgm:spPr/>
      <dgm:t>
        <a:bodyPr/>
        <a:lstStyle/>
        <a:p>
          <a:r>
            <a:rPr lang="id-ID" sz="1800" dirty="0" smtClean="0"/>
            <a:t>PIS-PK</a:t>
          </a:r>
          <a:endParaRPr lang="id-ID" sz="1800" dirty="0"/>
        </a:p>
      </dgm:t>
    </dgm:pt>
    <dgm:pt modelId="{34AF527A-B26E-4E46-9C47-ADE3954CD1BF}" type="parTrans" cxnId="{3ACD56B9-A512-4E73-9E0F-540FA6B9099E}">
      <dgm:prSet/>
      <dgm:spPr/>
      <dgm:t>
        <a:bodyPr/>
        <a:lstStyle/>
        <a:p>
          <a:endParaRPr lang="id-ID"/>
        </a:p>
      </dgm:t>
    </dgm:pt>
    <dgm:pt modelId="{532EBD3C-C991-4328-ABC5-9D0E7C21F85C}" type="sibTrans" cxnId="{3ACD56B9-A512-4E73-9E0F-540FA6B9099E}">
      <dgm:prSet/>
      <dgm:spPr/>
      <dgm:t>
        <a:bodyPr/>
        <a:lstStyle/>
        <a:p>
          <a:endParaRPr lang="id-ID"/>
        </a:p>
      </dgm:t>
    </dgm:pt>
    <dgm:pt modelId="{30D40F7D-B876-4A39-A7F9-B4F40C9F2BC0}">
      <dgm:prSet phldrT="[Text]" custT="1"/>
      <dgm:spPr/>
      <dgm:t>
        <a:bodyPr/>
        <a:lstStyle/>
        <a:p>
          <a:r>
            <a:rPr lang="id-ID" sz="1800" dirty="0" smtClean="0"/>
            <a:t>Bulan Imunisasi Anak Sekolah (BIAS)</a:t>
          </a:r>
          <a:endParaRPr lang="id-ID" sz="1800" dirty="0"/>
        </a:p>
      </dgm:t>
    </dgm:pt>
    <dgm:pt modelId="{66D20425-7944-4FBD-B834-7E40528BC55E}" type="parTrans" cxnId="{96F773EB-EDD8-41FA-99D2-CECD771BE6AB}">
      <dgm:prSet/>
      <dgm:spPr/>
      <dgm:t>
        <a:bodyPr/>
        <a:lstStyle/>
        <a:p>
          <a:endParaRPr lang="id-ID"/>
        </a:p>
      </dgm:t>
    </dgm:pt>
    <dgm:pt modelId="{51BCCFF6-A167-46F9-AF05-F3751E838690}" type="sibTrans" cxnId="{96F773EB-EDD8-41FA-99D2-CECD771BE6AB}">
      <dgm:prSet/>
      <dgm:spPr/>
      <dgm:t>
        <a:bodyPr/>
        <a:lstStyle/>
        <a:p>
          <a:endParaRPr lang="id-ID"/>
        </a:p>
      </dgm:t>
    </dgm:pt>
    <dgm:pt modelId="{9A2EF6E2-528E-4931-A743-AE6A6CA93525}">
      <dgm:prSet phldrT="[Text]"/>
      <dgm:spPr/>
      <dgm:t>
        <a:bodyPr/>
        <a:lstStyle/>
        <a:p>
          <a:endParaRPr lang="id-ID" sz="1200" dirty="0"/>
        </a:p>
      </dgm:t>
    </dgm:pt>
    <dgm:pt modelId="{062F69BB-EAE9-46F0-A917-1C4E1C0459AA}" type="parTrans" cxnId="{C5B2C8FA-794C-4E83-B581-7D329353A890}">
      <dgm:prSet/>
      <dgm:spPr/>
      <dgm:t>
        <a:bodyPr/>
        <a:lstStyle/>
        <a:p>
          <a:endParaRPr lang="id-ID"/>
        </a:p>
      </dgm:t>
    </dgm:pt>
    <dgm:pt modelId="{A1233A15-DBA9-4041-BD7F-B06DBB7100F4}" type="sibTrans" cxnId="{C5B2C8FA-794C-4E83-B581-7D329353A890}">
      <dgm:prSet/>
      <dgm:spPr/>
      <dgm:t>
        <a:bodyPr/>
        <a:lstStyle/>
        <a:p>
          <a:endParaRPr lang="id-ID"/>
        </a:p>
      </dgm:t>
    </dgm:pt>
    <dgm:pt modelId="{F7AD3695-349B-4F69-9491-3FA2D14BAC4B}">
      <dgm:prSet phldrT="[Text]" custT="1"/>
      <dgm:spPr/>
      <dgm:t>
        <a:bodyPr/>
        <a:lstStyle/>
        <a:p>
          <a:r>
            <a:rPr lang="id-ID" sz="1800" dirty="0" smtClean="0"/>
            <a:t>Kesehatan Haji</a:t>
          </a:r>
          <a:endParaRPr lang="id-ID" sz="1800" dirty="0"/>
        </a:p>
      </dgm:t>
    </dgm:pt>
    <dgm:pt modelId="{6C06C5E0-FD9A-4310-A24D-FF7DC65D0916}" type="parTrans" cxnId="{6100F928-D1E6-4ABA-AB58-1651C216A668}">
      <dgm:prSet/>
      <dgm:spPr/>
      <dgm:t>
        <a:bodyPr/>
        <a:lstStyle/>
        <a:p>
          <a:endParaRPr lang="id-ID"/>
        </a:p>
      </dgm:t>
    </dgm:pt>
    <dgm:pt modelId="{CCFB1485-560A-4B23-8A15-0DC204BB78F6}" type="sibTrans" cxnId="{6100F928-D1E6-4ABA-AB58-1651C216A668}">
      <dgm:prSet/>
      <dgm:spPr/>
      <dgm:t>
        <a:bodyPr/>
        <a:lstStyle/>
        <a:p>
          <a:endParaRPr lang="id-ID"/>
        </a:p>
      </dgm:t>
    </dgm:pt>
    <dgm:pt modelId="{B36F6425-E983-4F7A-955F-2706ABD3A69C}">
      <dgm:prSet phldrT="[Text]" custT="1"/>
      <dgm:spPr/>
      <dgm:t>
        <a:bodyPr/>
        <a:lstStyle/>
        <a:p>
          <a:r>
            <a:rPr lang="en-US" sz="1800" dirty="0" smtClean="0"/>
            <a:t>Stop BABS</a:t>
          </a:r>
          <a:endParaRPr lang="id-ID" sz="1800" dirty="0"/>
        </a:p>
      </dgm:t>
    </dgm:pt>
    <dgm:pt modelId="{EDCBEFB1-457E-4DF4-B969-F277369FAE15}" type="parTrans" cxnId="{F89ED3C7-139F-46DF-8B83-697881BBF2C1}">
      <dgm:prSet/>
      <dgm:spPr/>
      <dgm:t>
        <a:bodyPr/>
        <a:lstStyle/>
        <a:p>
          <a:endParaRPr lang="en-US"/>
        </a:p>
      </dgm:t>
    </dgm:pt>
    <dgm:pt modelId="{706091BC-DFCE-4BB2-8892-4BB7941DAD62}" type="sibTrans" cxnId="{F89ED3C7-139F-46DF-8B83-697881BBF2C1}">
      <dgm:prSet/>
      <dgm:spPr/>
      <dgm:t>
        <a:bodyPr/>
        <a:lstStyle/>
        <a:p>
          <a:endParaRPr lang="en-US"/>
        </a:p>
      </dgm:t>
    </dgm:pt>
    <dgm:pt modelId="{49215538-2BDB-417D-8DBB-C6FF8F297E0C}">
      <dgm:prSet phldrT="[Text]" custT="1"/>
      <dgm:spPr/>
      <dgm:t>
        <a:bodyPr/>
        <a:lstStyle/>
        <a:p>
          <a:r>
            <a:rPr lang="en-US" sz="1800" dirty="0" err="1" smtClean="0"/>
            <a:t>Pencegahan</a:t>
          </a:r>
          <a:r>
            <a:rPr lang="en-US" sz="1800" dirty="0" smtClean="0"/>
            <a:t> Stunting</a:t>
          </a:r>
          <a:endParaRPr lang="id-ID" sz="1800" dirty="0"/>
        </a:p>
      </dgm:t>
    </dgm:pt>
    <dgm:pt modelId="{0D26B835-DA49-4A6A-94B4-D2AC5AE85416}" type="parTrans" cxnId="{41D809A9-49FE-4B5F-9EBD-EB88A40067BA}">
      <dgm:prSet/>
      <dgm:spPr/>
      <dgm:t>
        <a:bodyPr/>
        <a:lstStyle/>
        <a:p>
          <a:endParaRPr lang="en-US"/>
        </a:p>
      </dgm:t>
    </dgm:pt>
    <dgm:pt modelId="{E6198F24-80CB-4F25-9F04-336DA28AB59E}" type="sibTrans" cxnId="{41D809A9-49FE-4B5F-9EBD-EB88A40067BA}">
      <dgm:prSet/>
      <dgm:spPr/>
      <dgm:t>
        <a:bodyPr/>
        <a:lstStyle/>
        <a:p>
          <a:endParaRPr lang="en-US"/>
        </a:p>
      </dgm:t>
    </dgm:pt>
    <dgm:pt modelId="{FAC29EDD-0299-457F-98AD-C660393A396D}">
      <dgm:prSet phldrT="[Text]" custT="1"/>
      <dgm:spPr/>
      <dgm:t>
        <a:bodyPr/>
        <a:lstStyle/>
        <a:p>
          <a:r>
            <a:rPr lang="en-US" sz="1800" dirty="0" smtClean="0"/>
            <a:t>PKP</a:t>
          </a:r>
          <a:endParaRPr lang="id-ID" sz="1800" dirty="0"/>
        </a:p>
      </dgm:t>
    </dgm:pt>
    <dgm:pt modelId="{EF7AD345-A414-4624-B5EB-30A7B0D29AC5}" type="parTrans" cxnId="{843A1D44-8A43-457F-9322-86DF6EE64824}">
      <dgm:prSet/>
      <dgm:spPr/>
      <dgm:t>
        <a:bodyPr/>
        <a:lstStyle/>
        <a:p>
          <a:endParaRPr lang="en-US"/>
        </a:p>
      </dgm:t>
    </dgm:pt>
    <dgm:pt modelId="{3AB906A7-62AA-4250-9D65-03495F1F886C}" type="sibTrans" cxnId="{843A1D44-8A43-457F-9322-86DF6EE64824}">
      <dgm:prSet/>
      <dgm:spPr/>
      <dgm:t>
        <a:bodyPr/>
        <a:lstStyle/>
        <a:p>
          <a:endParaRPr lang="en-US"/>
        </a:p>
      </dgm:t>
    </dgm:pt>
    <dgm:pt modelId="{500F797F-5FDE-4D42-852F-4E17DEC8A281}">
      <dgm:prSet phldrT="[Text]" custT="1"/>
      <dgm:spPr/>
      <dgm:t>
        <a:bodyPr/>
        <a:lstStyle/>
        <a:p>
          <a:r>
            <a:rPr lang="en-US" sz="1800" dirty="0" err="1" smtClean="0"/>
            <a:t>Akreditasi</a:t>
          </a:r>
          <a:endParaRPr lang="id-ID" sz="1800" dirty="0"/>
        </a:p>
      </dgm:t>
    </dgm:pt>
    <dgm:pt modelId="{DDAC540A-8CE0-4A1E-82AE-D7624E293AD7}" type="parTrans" cxnId="{512B20C0-B637-4509-A433-3DA22A881799}">
      <dgm:prSet/>
      <dgm:spPr/>
      <dgm:t>
        <a:bodyPr/>
        <a:lstStyle/>
        <a:p>
          <a:endParaRPr lang="en-US"/>
        </a:p>
      </dgm:t>
    </dgm:pt>
    <dgm:pt modelId="{64F499FE-E07B-460C-BA64-2685760FF0C1}" type="sibTrans" cxnId="{512B20C0-B637-4509-A433-3DA22A881799}">
      <dgm:prSet/>
      <dgm:spPr/>
      <dgm:t>
        <a:bodyPr/>
        <a:lstStyle/>
        <a:p>
          <a:endParaRPr lang="en-US"/>
        </a:p>
      </dgm:t>
    </dgm:pt>
    <dgm:pt modelId="{3C30875F-78BE-4AB3-AD64-0AF6443DF628}">
      <dgm:prSet phldrT="[Text]" custT="1"/>
      <dgm:spPr/>
      <dgm:t>
        <a:bodyPr/>
        <a:lstStyle/>
        <a:p>
          <a:r>
            <a:rPr lang="en-US" sz="1800" dirty="0" smtClean="0"/>
            <a:t>UHC</a:t>
          </a:r>
          <a:endParaRPr lang="id-ID" sz="1800" dirty="0"/>
        </a:p>
      </dgm:t>
    </dgm:pt>
    <dgm:pt modelId="{44ED5471-6B4A-4644-8554-57D4704B905A}" type="parTrans" cxnId="{A3E0333B-5794-49A2-A417-DB03ED36EA80}">
      <dgm:prSet/>
      <dgm:spPr/>
      <dgm:t>
        <a:bodyPr/>
        <a:lstStyle/>
        <a:p>
          <a:endParaRPr lang="en-US"/>
        </a:p>
      </dgm:t>
    </dgm:pt>
    <dgm:pt modelId="{39935B4D-A48D-4693-9834-5504DEDE2873}" type="sibTrans" cxnId="{A3E0333B-5794-49A2-A417-DB03ED36EA80}">
      <dgm:prSet/>
      <dgm:spPr/>
      <dgm:t>
        <a:bodyPr/>
        <a:lstStyle/>
        <a:p>
          <a:endParaRPr lang="en-US"/>
        </a:p>
      </dgm:t>
    </dgm:pt>
    <dgm:pt modelId="{B2CD6710-A2CF-4B4B-98A6-87B1BE12AFEC}" type="pres">
      <dgm:prSet presAssocID="{E53737B3-B8B0-48B4-817C-B89667F6F9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9C54FB5-9DFC-499A-BD08-2D7ABA60353D}" type="pres">
      <dgm:prSet presAssocID="{F98663E1-BE5F-41B5-897B-9B3F6790A60E}" presName="composite" presStyleCnt="0"/>
      <dgm:spPr/>
    </dgm:pt>
    <dgm:pt modelId="{6F0E00F1-3068-4468-A348-B530055C9C88}" type="pres">
      <dgm:prSet presAssocID="{F98663E1-BE5F-41B5-897B-9B3F6790A60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9C3472-FE5F-45C4-81D8-1B5A00BE1570}" type="pres">
      <dgm:prSet presAssocID="{F98663E1-BE5F-41B5-897B-9B3F6790A60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B950819-00B2-46F4-98AD-78CABA3B12D9}" type="pres">
      <dgm:prSet presAssocID="{B777F278-DB5D-4C63-9722-0BBF40BF4BBB}" presName="sp" presStyleCnt="0"/>
      <dgm:spPr/>
    </dgm:pt>
    <dgm:pt modelId="{DAD24E8D-8D52-4DFC-9DCC-5F26D30AC297}" type="pres">
      <dgm:prSet presAssocID="{8DE6E795-674A-4B17-9F6E-BF19E546EA08}" presName="composite" presStyleCnt="0"/>
      <dgm:spPr/>
    </dgm:pt>
    <dgm:pt modelId="{7D491A04-0F2A-41BA-BDC3-6944E4B0BD58}" type="pres">
      <dgm:prSet presAssocID="{8DE6E795-674A-4B17-9F6E-BF19E546EA0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8FE04CF-28EB-45AD-919F-B4B5E59D0D02}" type="pres">
      <dgm:prSet presAssocID="{8DE6E795-674A-4B17-9F6E-BF19E546EA0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1DFCAA8-9632-4A28-B6D0-B2D13F55F4A1}" type="pres">
      <dgm:prSet presAssocID="{A229765A-BB36-4E1C-B95B-C5BD36E3A017}" presName="sp" presStyleCnt="0"/>
      <dgm:spPr/>
    </dgm:pt>
    <dgm:pt modelId="{C72114F5-C59C-4319-A488-59038FE73011}" type="pres">
      <dgm:prSet presAssocID="{A2136777-3196-4EB4-BEB6-82C7F13D4B57}" presName="composite" presStyleCnt="0"/>
      <dgm:spPr/>
    </dgm:pt>
    <dgm:pt modelId="{3C52A48F-21E6-498A-9328-A64615423EDB}" type="pres">
      <dgm:prSet presAssocID="{A2136777-3196-4EB4-BEB6-82C7F13D4B5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BEB13A7-7799-4E67-B2CB-19817D98C9BC}" type="pres">
      <dgm:prSet presAssocID="{A2136777-3196-4EB4-BEB6-82C7F13D4B5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A375515-6704-4941-93EE-62CB8611B6F2}" type="presOf" srcId="{8DE6E795-674A-4B17-9F6E-BF19E546EA08}" destId="{7D491A04-0F2A-41BA-BDC3-6944E4B0BD58}" srcOrd="0" destOrd="0" presId="urn:microsoft.com/office/officeart/2005/8/layout/chevron2"/>
    <dgm:cxn modelId="{C415A40E-1BC9-400F-8101-69C5DE3BEA35}" type="presOf" srcId="{B36F6425-E983-4F7A-955F-2706ABD3A69C}" destId="{68FE04CF-28EB-45AD-919F-B4B5E59D0D02}" srcOrd="0" destOrd="2" presId="urn:microsoft.com/office/officeart/2005/8/layout/chevron2"/>
    <dgm:cxn modelId="{E73B4E7A-A528-46D0-B346-1052FE572E01}" type="presOf" srcId="{F776A9FE-BE93-4125-A3BF-5BB4C7FB68BA}" destId="{539C3472-FE5F-45C4-81D8-1B5A00BE1570}" srcOrd="0" destOrd="0" presId="urn:microsoft.com/office/officeart/2005/8/layout/chevron2"/>
    <dgm:cxn modelId="{3ACD56B9-A512-4E73-9E0F-540FA6B9099E}" srcId="{A2136777-3196-4EB4-BEB6-82C7F13D4B57}" destId="{E04958CE-BC28-41D3-B922-F02E46CD4BAF}" srcOrd="0" destOrd="0" parTransId="{34AF527A-B26E-4E46-9C47-ADE3954CD1BF}" sibTransId="{532EBD3C-C991-4328-ABC5-9D0E7C21F85C}"/>
    <dgm:cxn modelId="{0503C82D-6E14-4125-AFFF-58698A1C1260}" srcId="{F98663E1-BE5F-41B5-897B-9B3F6790A60E}" destId="{F776A9FE-BE93-4125-A3BF-5BB4C7FB68BA}" srcOrd="0" destOrd="0" parTransId="{DDDD4462-859F-4677-A6E3-B74478FE64E4}" sibTransId="{04A7D83C-3262-4B9F-BC38-EFD5E0AD5D40}"/>
    <dgm:cxn modelId="{749F245F-54FB-4E1E-938F-0BAEEE4DDAC9}" srcId="{F98663E1-BE5F-41B5-897B-9B3F6790A60E}" destId="{8C4F543A-C693-4D6E-B804-1ADAE5FC7B01}" srcOrd="2" destOrd="0" parTransId="{250EE50F-7697-4A24-93F5-1CC6C0C4EDBC}" sibTransId="{16D272A4-8DF3-4231-90DE-A7FAFA20EDC9}"/>
    <dgm:cxn modelId="{AD4BE7B6-541B-4FFC-9519-D98ABB8ADE17}" type="presOf" srcId="{49215538-2BDB-417D-8DBB-C6FF8F297E0C}" destId="{68FE04CF-28EB-45AD-919F-B4B5E59D0D02}" srcOrd="0" destOrd="3" presId="urn:microsoft.com/office/officeart/2005/8/layout/chevron2"/>
    <dgm:cxn modelId="{E2F59B96-F49A-479B-BECD-9CC0BA71AB08}" type="presOf" srcId="{3C30875F-78BE-4AB3-AD64-0AF6443DF628}" destId="{BBEB13A7-7799-4E67-B2CB-19817D98C9BC}" srcOrd="0" destOrd="3" presId="urn:microsoft.com/office/officeart/2005/8/layout/chevron2"/>
    <dgm:cxn modelId="{7C376586-5264-4377-BB67-9CED4532E495}" srcId="{E53737B3-B8B0-48B4-817C-B89667F6F9D8}" destId="{8DE6E795-674A-4B17-9F6E-BF19E546EA08}" srcOrd="1" destOrd="0" parTransId="{EAB7B264-66B3-4F3A-B10E-633C55260C84}" sibTransId="{A229765A-BB36-4E1C-B95B-C5BD36E3A017}"/>
    <dgm:cxn modelId="{F89ED3C7-139F-46DF-8B83-697881BBF2C1}" srcId="{8DE6E795-674A-4B17-9F6E-BF19E546EA08}" destId="{B36F6425-E983-4F7A-955F-2706ABD3A69C}" srcOrd="2" destOrd="0" parTransId="{EDCBEFB1-457E-4DF4-B969-F277369FAE15}" sibTransId="{706091BC-DFCE-4BB2-8892-4BB7941DAD62}"/>
    <dgm:cxn modelId="{A36A7B0E-085D-4DA2-B3A6-440B99D6E926}" type="presOf" srcId="{E04958CE-BC28-41D3-B922-F02E46CD4BAF}" destId="{BBEB13A7-7799-4E67-B2CB-19817D98C9BC}" srcOrd="0" destOrd="0" presId="urn:microsoft.com/office/officeart/2005/8/layout/chevron2"/>
    <dgm:cxn modelId="{CFCCE2F7-876C-4311-BD56-6744FABC6AAE}" type="presOf" srcId="{23AE2BA2-3A7E-4BD8-A8D7-A1183669B148}" destId="{68FE04CF-28EB-45AD-919F-B4B5E59D0D02}" srcOrd="0" destOrd="1" presId="urn:microsoft.com/office/officeart/2005/8/layout/chevron2"/>
    <dgm:cxn modelId="{A347DDC5-207C-41A4-9140-260A212541D2}" type="presOf" srcId="{30D40F7D-B876-4A39-A7F9-B4F40C9F2BC0}" destId="{539C3472-FE5F-45C4-81D8-1B5A00BE1570}" srcOrd="0" destOrd="1" presId="urn:microsoft.com/office/officeart/2005/8/layout/chevron2"/>
    <dgm:cxn modelId="{A29815DF-9F43-47DC-B8FA-635CB7CEF369}" srcId="{8DE6E795-674A-4B17-9F6E-BF19E546EA08}" destId="{C63AE8EF-D9CB-4944-89E3-036CF33D11D3}" srcOrd="0" destOrd="0" parTransId="{2A20EE03-A35B-4D43-A52D-C274DF79772D}" sibTransId="{7C0F8F55-9921-4238-8EC5-1682F538A684}"/>
    <dgm:cxn modelId="{4F4A14DA-E1FE-4630-B230-19421428F570}" srcId="{E53737B3-B8B0-48B4-817C-B89667F6F9D8}" destId="{F98663E1-BE5F-41B5-897B-9B3F6790A60E}" srcOrd="0" destOrd="0" parTransId="{47930904-8247-4EA1-A305-93AA179A1021}" sibTransId="{B777F278-DB5D-4C63-9722-0BBF40BF4BBB}"/>
    <dgm:cxn modelId="{41D809A9-49FE-4B5F-9EBD-EB88A40067BA}" srcId="{8DE6E795-674A-4B17-9F6E-BF19E546EA08}" destId="{49215538-2BDB-417D-8DBB-C6FF8F297E0C}" srcOrd="3" destOrd="0" parTransId="{0D26B835-DA49-4A6A-94B4-D2AC5AE85416}" sibTransId="{E6198F24-80CB-4F25-9F04-336DA28AB59E}"/>
    <dgm:cxn modelId="{75084EB1-6543-48F3-AF21-B1A5A1541C3C}" type="presOf" srcId="{E53737B3-B8B0-48B4-817C-B89667F6F9D8}" destId="{B2CD6710-A2CF-4B4B-98A6-87B1BE12AFEC}" srcOrd="0" destOrd="0" presId="urn:microsoft.com/office/officeart/2005/8/layout/chevron2"/>
    <dgm:cxn modelId="{C66213E6-6970-419E-AE89-172F71560373}" type="presOf" srcId="{9A2EF6E2-528E-4931-A743-AE6A6CA93525}" destId="{539C3472-FE5F-45C4-81D8-1B5A00BE1570}" srcOrd="0" destOrd="4" presId="urn:microsoft.com/office/officeart/2005/8/layout/chevron2"/>
    <dgm:cxn modelId="{6100F928-D1E6-4ABA-AB58-1651C216A668}" srcId="{F98663E1-BE5F-41B5-897B-9B3F6790A60E}" destId="{F7AD3695-349B-4F69-9491-3FA2D14BAC4B}" srcOrd="3" destOrd="0" parTransId="{6C06C5E0-FD9A-4310-A24D-FF7DC65D0916}" sibTransId="{CCFB1485-560A-4B23-8A15-0DC204BB78F6}"/>
    <dgm:cxn modelId="{AA8887BD-73EA-4163-A1D8-376AE6C32F70}" type="presOf" srcId="{8C4F543A-C693-4D6E-B804-1ADAE5FC7B01}" destId="{539C3472-FE5F-45C4-81D8-1B5A00BE1570}" srcOrd="0" destOrd="2" presId="urn:microsoft.com/office/officeart/2005/8/layout/chevron2"/>
    <dgm:cxn modelId="{843A1D44-8A43-457F-9322-86DF6EE64824}" srcId="{A2136777-3196-4EB4-BEB6-82C7F13D4B57}" destId="{FAC29EDD-0299-457F-98AD-C660393A396D}" srcOrd="1" destOrd="0" parTransId="{EF7AD345-A414-4624-B5EB-30A7B0D29AC5}" sibTransId="{3AB906A7-62AA-4250-9D65-03495F1F886C}"/>
    <dgm:cxn modelId="{2B347C23-DFAA-44D5-BCED-67DE51E873E3}" type="presOf" srcId="{A2136777-3196-4EB4-BEB6-82C7F13D4B57}" destId="{3C52A48F-21E6-498A-9328-A64615423EDB}" srcOrd="0" destOrd="0" presId="urn:microsoft.com/office/officeart/2005/8/layout/chevron2"/>
    <dgm:cxn modelId="{CA3C74D8-EEFC-4989-B406-7C0909B3533A}" type="presOf" srcId="{C63AE8EF-D9CB-4944-89E3-036CF33D11D3}" destId="{68FE04CF-28EB-45AD-919F-B4B5E59D0D02}" srcOrd="0" destOrd="0" presId="urn:microsoft.com/office/officeart/2005/8/layout/chevron2"/>
    <dgm:cxn modelId="{9407D0AC-8DE2-4795-9CF8-9847195CC3D4}" srcId="{8DE6E795-674A-4B17-9F6E-BF19E546EA08}" destId="{23AE2BA2-3A7E-4BD8-A8D7-A1183669B148}" srcOrd="1" destOrd="0" parTransId="{22A25A1D-FC55-4547-8D26-21630920C3A5}" sibTransId="{B3E245F5-4BFF-4DD9-A817-71511B0543B1}"/>
    <dgm:cxn modelId="{89EEE5F4-1C88-45A6-B48B-32C2AB1977C0}" type="presOf" srcId="{F98663E1-BE5F-41B5-897B-9B3F6790A60E}" destId="{6F0E00F1-3068-4468-A348-B530055C9C88}" srcOrd="0" destOrd="0" presId="urn:microsoft.com/office/officeart/2005/8/layout/chevron2"/>
    <dgm:cxn modelId="{96F773EB-EDD8-41FA-99D2-CECD771BE6AB}" srcId="{F98663E1-BE5F-41B5-897B-9B3F6790A60E}" destId="{30D40F7D-B876-4A39-A7F9-B4F40C9F2BC0}" srcOrd="1" destOrd="0" parTransId="{66D20425-7944-4FBD-B834-7E40528BC55E}" sibTransId="{51BCCFF6-A167-46F9-AF05-F3751E838690}"/>
    <dgm:cxn modelId="{9E2AD615-8C03-4A0A-B780-4B4C2A161DE2}" type="presOf" srcId="{F7AD3695-349B-4F69-9491-3FA2D14BAC4B}" destId="{539C3472-FE5F-45C4-81D8-1B5A00BE1570}" srcOrd="0" destOrd="3" presId="urn:microsoft.com/office/officeart/2005/8/layout/chevron2"/>
    <dgm:cxn modelId="{A3E0333B-5794-49A2-A417-DB03ED36EA80}" srcId="{A2136777-3196-4EB4-BEB6-82C7F13D4B57}" destId="{3C30875F-78BE-4AB3-AD64-0AF6443DF628}" srcOrd="3" destOrd="0" parTransId="{44ED5471-6B4A-4644-8554-57D4704B905A}" sibTransId="{39935B4D-A48D-4693-9834-5504DEDE2873}"/>
    <dgm:cxn modelId="{B9F5809E-D90A-4004-853D-FFACC4E160AE}" srcId="{E53737B3-B8B0-48B4-817C-B89667F6F9D8}" destId="{A2136777-3196-4EB4-BEB6-82C7F13D4B57}" srcOrd="2" destOrd="0" parTransId="{75EAFFB4-4084-4353-9989-EFD76AB249F9}" sibTransId="{79BBCF2F-1B35-4F39-96D3-D8261EF63A91}"/>
    <dgm:cxn modelId="{C5B2C8FA-794C-4E83-B581-7D329353A890}" srcId="{F98663E1-BE5F-41B5-897B-9B3F6790A60E}" destId="{9A2EF6E2-528E-4931-A743-AE6A6CA93525}" srcOrd="4" destOrd="0" parTransId="{062F69BB-EAE9-46F0-A917-1C4E1C0459AA}" sibTransId="{A1233A15-DBA9-4041-BD7F-B06DBB7100F4}"/>
    <dgm:cxn modelId="{79ED9960-EDF9-4ED6-84C9-64F1874C1FB1}" type="presOf" srcId="{FAC29EDD-0299-457F-98AD-C660393A396D}" destId="{BBEB13A7-7799-4E67-B2CB-19817D98C9BC}" srcOrd="0" destOrd="1" presId="urn:microsoft.com/office/officeart/2005/8/layout/chevron2"/>
    <dgm:cxn modelId="{4B68D273-74EF-4378-93E9-00060D5DB19A}" type="presOf" srcId="{500F797F-5FDE-4D42-852F-4E17DEC8A281}" destId="{BBEB13A7-7799-4E67-B2CB-19817D98C9BC}" srcOrd="0" destOrd="2" presId="urn:microsoft.com/office/officeart/2005/8/layout/chevron2"/>
    <dgm:cxn modelId="{512B20C0-B637-4509-A433-3DA22A881799}" srcId="{A2136777-3196-4EB4-BEB6-82C7F13D4B57}" destId="{500F797F-5FDE-4D42-852F-4E17DEC8A281}" srcOrd="2" destOrd="0" parTransId="{DDAC540A-8CE0-4A1E-82AE-D7624E293AD7}" sibTransId="{64F499FE-E07B-460C-BA64-2685760FF0C1}"/>
    <dgm:cxn modelId="{1ACD3292-670F-49A1-92FC-D44C60EA9433}" type="presParOf" srcId="{B2CD6710-A2CF-4B4B-98A6-87B1BE12AFEC}" destId="{69C54FB5-9DFC-499A-BD08-2D7ABA60353D}" srcOrd="0" destOrd="0" presId="urn:microsoft.com/office/officeart/2005/8/layout/chevron2"/>
    <dgm:cxn modelId="{AF4ABA0C-BC1F-4BA7-9C72-EB1DE92CA527}" type="presParOf" srcId="{69C54FB5-9DFC-499A-BD08-2D7ABA60353D}" destId="{6F0E00F1-3068-4468-A348-B530055C9C88}" srcOrd="0" destOrd="0" presId="urn:microsoft.com/office/officeart/2005/8/layout/chevron2"/>
    <dgm:cxn modelId="{DECC99C8-7675-461C-A2BB-F8F8E13798CC}" type="presParOf" srcId="{69C54FB5-9DFC-499A-BD08-2D7ABA60353D}" destId="{539C3472-FE5F-45C4-81D8-1B5A00BE1570}" srcOrd="1" destOrd="0" presId="urn:microsoft.com/office/officeart/2005/8/layout/chevron2"/>
    <dgm:cxn modelId="{E0DA88FB-1120-4A98-BCD8-C80DCD2F4412}" type="presParOf" srcId="{B2CD6710-A2CF-4B4B-98A6-87B1BE12AFEC}" destId="{7B950819-00B2-46F4-98AD-78CABA3B12D9}" srcOrd="1" destOrd="0" presId="urn:microsoft.com/office/officeart/2005/8/layout/chevron2"/>
    <dgm:cxn modelId="{BF313496-C5FD-409A-9004-A38157F12F88}" type="presParOf" srcId="{B2CD6710-A2CF-4B4B-98A6-87B1BE12AFEC}" destId="{DAD24E8D-8D52-4DFC-9DCC-5F26D30AC297}" srcOrd="2" destOrd="0" presId="urn:microsoft.com/office/officeart/2005/8/layout/chevron2"/>
    <dgm:cxn modelId="{E8BD4485-4AFF-4CE3-8BF2-1CA697E71EEC}" type="presParOf" srcId="{DAD24E8D-8D52-4DFC-9DCC-5F26D30AC297}" destId="{7D491A04-0F2A-41BA-BDC3-6944E4B0BD58}" srcOrd="0" destOrd="0" presId="urn:microsoft.com/office/officeart/2005/8/layout/chevron2"/>
    <dgm:cxn modelId="{A3FFB224-B7D2-4D3D-A8E5-C4861CC38A9D}" type="presParOf" srcId="{DAD24E8D-8D52-4DFC-9DCC-5F26D30AC297}" destId="{68FE04CF-28EB-45AD-919F-B4B5E59D0D02}" srcOrd="1" destOrd="0" presId="urn:microsoft.com/office/officeart/2005/8/layout/chevron2"/>
    <dgm:cxn modelId="{714AE227-86C0-4BFE-A673-11B063FAC805}" type="presParOf" srcId="{B2CD6710-A2CF-4B4B-98A6-87B1BE12AFEC}" destId="{A1DFCAA8-9632-4A28-B6D0-B2D13F55F4A1}" srcOrd="3" destOrd="0" presId="urn:microsoft.com/office/officeart/2005/8/layout/chevron2"/>
    <dgm:cxn modelId="{4B18AFB5-35B6-404D-B926-F98FB268F888}" type="presParOf" srcId="{B2CD6710-A2CF-4B4B-98A6-87B1BE12AFEC}" destId="{C72114F5-C59C-4319-A488-59038FE73011}" srcOrd="4" destOrd="0" presId="urn:microsoft.com/office/officeart/2005/8/layout/chevron2"/>
    <dgm:cxn modelId="{96C301A6-7B8B-49BA-9B3D-5A4C0D5581C7}" type="presParOf" srcId="{C72114F5-C59C-4319-A488-59038FE73011}" destId="{3C52A48F-21E6-498A-9328-A64615423EDB}" srcOrd="0" destOrd="0" presId="urn:microsoft.com/office/officeart/2005/8/layout/chevron2"/>
    <dgm:cxn modelId="{0AB31B4E-A089-4FC7-A14E-6B953A0D8B24}" type="presParOf" srcId="{C72114F5-C59C-4319-A488-59038FE73011}" destId="{BBEB13A7-7799-4E67-B2CB-19817D98C9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2C69B-9FFF-414A-A78D-9FF81C8C3B0D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7C7F1-D85B-4080-B110-9DC2B421C284}">
      <dsp:nvSpPr>
        <dsp:cNvPr id="0" name=""/>
        <dsp:cNvSpPr/>
      </dsp:nvSpPr>
      <dsp:spPr>
        <a:xfrm>
          <a:off x="511409" y="347956"/>
          <a:ext cx="5599915" cy="6962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Evaluasi Anggaran TW 3 Th 2018</a:t>
          </a:r>
          <a:endParaRPr lang="id-ID" sz="2400" kern="1200" dirty="0"/>
        </a:p>
      </dsp:txBody>
      <dsp:txXfrm>
        <a:off x="511409" y="347956"/>
        <a:ext cx="5599915" cy="696274"/>
      </dsp:txXfrm>
    </dsp:sp>
    <dsp:sp modelId="{BFECE80E-44EE-4565-9D5F-43F3D2C331FD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21E110-A479-4EA5-AFBB-9B3574478C94}">
      <dsp:nvSpPr>
        <dsp:cNvPr id="0" name=""/>
        <dsp:cNvSpPr/>
      </dsp:nvSpPr>
      <dsp:spPr>
        <a:xfrm>
          <a:off x="910599" y="1392548"/>
          <a:ext cx="5200725" cy="696274"/>
        </a:xfrm>
        <a:prstGeom prst="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Evaluasi Kinerja </a:t>
          </a:r>
          <a:r>
            <a:rPr lang="en-US" sz="2400" kern="1200" dirty="0" smtClean="0"/>
            <a:t>SPM </a:t>
          </a:r>
          <a:r>
            <a:rPr lang="id-ID" sz="2400" kern="1200" dirty="0" smtClean="0"/>
            <a:t>TW 3 Th 2018</a:t>
          </a:r>
          <a:endParaRPr lang="id-ID" sz="2400" kern="1200" dirty="0"/>
        </a:p>
      </dsp:txBody>
      <dsp:txXfrm>
        <a:off x="910599" y="1392548"/>
        <a:ext cx="5200725" cy="696274"/>
      </dsp:txXfrm>
    </dsp:sp>
    <dsp:sp modelId="{88EEE36C-1606-46A7-9C3D-26697B2654DA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409F48-7CBD-4439-AF31-D8D30A2EEE96}">
      <dsp:nvSpPr>
        <dsp:cNvPr id="0" name=""/>
        <dsp:cNvSpPr/>
      </dsp:nvSpPr>
      <dsp:spPr>
        <a:xfrm>
          <a:off x="910599" y="2437140"/>
          <a:ext cx="5200725" cy="696274"/>
        </a:xfrm>
        <a:prstGeom prst="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Evaluasi Program Prioritas</a:t>
          </a:r>
          <a:endParaRPr lang="id-ID" sz="2400" kern="1200" dirty="0"/>
        </a:p>
      </dsp:txBody>
      <dsp:txXfrm>
        <a:off x="910599" y="2437140"/>
        <a:ext cx="5200725" cy="696274"/>
      </dsp:txXfrm>
    </dsp:sp>
    <dsp:sp modelId="{5963E2F1-2054-4377-91C6-4D5AE69C2904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EAF2D-8757-42E2-87E4-0A6808216EB5}">
      <dsp:nvSpPr>
        <dsp:cNvPr id="0" name=""/>
        <dsp:cNvSpPr/>
      </dsp:nvSpPr>
      <dsp:spPr>
        <a:xfrm>
          <a:off x="511409" y="3481732"/>
          <a:ext cx="5599915" cy="696274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Optimalisasi Program Mendukung SPM</a:t>
          </a:r>
          <a:endParaRPr lang="id-ID" sz="2400" kern="1200" dirty="0"/>
        </a:p>
      </dsp:txBody>
      <dsp:txXfrm>
        <a:off x="511409" y="3481732"/>
        <a:ext cx="5599915" cy="696274"/>
      </dsp:txXfrm>
    </dsp:sp>
    <dsp:sp modelId="{5DBB4240-8396-47B7-A7FA-A0902D088691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B900F-DEEC-4DA8-8F23-5749CF411CB5}">
      <dsp:nvSpPr>
        <dsp:cNvPr id="0" name=""/>
        <dsp:cNvSpPr/>
      </dsp:nvSpPr>
      <dsp:spPr>
        <a:xfrm>
          <a:off x="2590845" y="2785187"/>
          <a:ext cx="1230372" cy="11561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/>
            <a:t>SPM KAB/ KOTA </a:t>
          </a:r>
          <a:endParaRPr lang="en-AU" sz="2400" b="1" kern="1200" dirty="0"/>
        </a:p>
      </dsp:txBody>
      <dsp:txXfrm>
        <a:off x="2771029" y="2954495"/>
        <a:ext cx="870004" cy="817491"/>
      </dsp:txXfrm>
    </dsp:sp>
    <dsp:sp modelId="{8C08CE57-6CB8-4FBE-8CA4-4B62734C53F5}">
      <dsp:nvSpPr>
        <dsp:cNvPr id="0" name=""/>
        <dsp:cNvSpPr/>
      </dsp:nvSpPr>
      <dsp:spPr>
        <a:xfrm rot="16200000">
          <a:off x="2824702" y="1828505"/>
          <a:ext cx="762657" cy="517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800" b="1" kern="1200"/>
        </a:p>
      </dsp:txBody>
      <dsp:txXfrm>
        <a:off x="2902336" y="2009650"/>
        <a:ext cx="607390" cy="310534"/>
      </dsp:txXfrm>
    </dsp:sp>
    <dsp:sp modelId="{37BFA8BF-FE1D-49F3-9DBB-469230D73501}">
      <dsp:nvSpPr>
        <dsp:cNvPr id="0" name=""/>
        <dsp:cNvSpPr/>
      </dsp:nvSpPr>
      <dsp:spPr>
        <a:xfrm>
          <a:off x="2494297" y="19058"/>
          <a:ext cx="1423467" cy="13271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YANKES BUMIL</a:t>
          </a:r>
          <a:endParaRPr lang="en-AU" sz="1800" b="1" kern="1200" dirty="0"/>
        </a:p>
      </dsp:txBody>
      <dsp:txXfrm>
        <a:off x="2702759" y="213415"/>
        <a:ext cx="1006543" cy="938438"/>
      </dsp:txXfrm>
    </dsp:sp>
    <dsp:sp modelId="{E79AAFE3-5419-4BF9-BAA7-75ACEA3CA509}">
      <dsp:nvSpPr>
        <dsp:cNvPr id="0" name=""/>
        <dsp:cNvSpPr/>
      </dsp:nvSpPr>
      <dsp:spPr>
        <a:xfrm rot="18000000">
          <a:off x="3467450" y="2000263"/>
          <a:ext cx="752180" cy="517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800" b="1" kern="1200"/>
        </a:p>
      </dsp:txBody>
      <dsp:txXfrm>
        <a:off x="3506267" y="2171007"/>
        <a:ext cx="596913" cy="310534"/>
      </dsp:txXfrm>
    </dsp:sp>
    <dsp:sp modelId="{9383B2E6-6BA6-4082-BA3D-565535D76D2C}">
      <dsp:nvSpPr>
        <dsp:cNvPr id="0" name=""/>
        <dsp:cNvSpPr/>
      </dsp:nvSpPr>
      <dsp:spPr>
        <a:xfrm>
          <a:off x="3834600" y="378191"/>
          <a:ext cx="1423467" cy="13271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YANKES BULIN</a:t>
          </a:r>
          <a:endParaRPr lang="en-AU" sz="1800" b="1" kern="1200" dirty="0"/>
        </a:p>
      </dsp:txBody>
      <dsp:txXfrm>
        <a:off x="4043062" y="572548"/>
        <a:ext cx="1006543" cy="938438"/>
      </dsp:txXfrm>
    </dsp:sp>
    <dsp:sp modelId="{DB736489-5F03-4D7D-862B-FF934371C2AB}">
      <dsp:nvSpPr>
        <dsp:cNvPr id="0" name=""/>
        <dsp:cNvSpPr/>
      </dsp:nvSpPr>
      <dsp:spPr>
        <a:xfrm rot="19800000">
          <a:off x="3943592" y="2468006"/>
          <a:ext cx="729625" cy="517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800" b="1" kern="1200"/>
        </a:p>
      </dsp:txBody>
      <dsp:txXfrm>
        <a:off x="3953993" y="2610334"/>
        <a:ext cx="574358" cy="310534"/>
      </dsp:txXfrm>
    </dsp:sp>
    <dsp:sp modelId="{FC1099ED-300B-4AC9-843F-5B47920A8F63}">
      <dsp:nvSpPr>
        <dsp:cNvPr id="0" name=""/>
        <dsp:cNvSpPr/>
      </dsp:nvSpPr>
      <dsp:spPr>
        <a:xfrm>
          <a:off x="4815770" y="1359362"/>
          <a:ext cx="1423467" cy="132715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YANKES BBL</a:t>
          </a:r>
          <a:endParaRPr lang="en-AU" sz="1800" b="1" kern="1200" dirty="0"/>
        </a:p>
      </dsp:txBody>
      <dsp:txXfrm>
        <a:off x="5024232" y="1553719"/>
        <a:ext cx="1006543" cy="938438"/>
      </dsp:txXfrm>
    </dsp:sp>
    <dsp:sp modelId="{D267BA61-D883-4D58-A2FB-54F70202F22C}">
      <dsp:nvSpPr>
        <dsp:cNvPr id="0" name=""/>
        <dsp:cNvSpPr/>
      </dsp:nvSpPr>
      <dsp:spPr>
        <a:xfrm>
          <a:off x="4104415" y="3104463"/>
          <a:ext cx="682250" cy="517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800" kern="1200"/>
        </a:p>
      </dsp:txBody>
      <dsp:txXfrm>
        <a:off x="4104415" y="3207974"/>
        <a:ext cx="526983" cy="310534"/>
      </dsp:txXfrm>
    </dsp:sp>
    <dsp:sp modelId="{747C95C1-D4CB-4C20-8923-A025511B6369}">
      <dsp:nvSpPr>
        <dsp:cNvPr id="0" name=""/>
        <dsp:cNvSpPr/>
      </dsp:nvSpPr>
      <dsp:spPr>
        <a:xfrm>
          <a:off x="5108482" y="2830462"/>
          <a:ext cx="1556310" cy="106555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YANKES BALITA</a:t>
          </a:r>
          <a:endParaRPr lang="en-AU" sz="1800" b="1" kern="1200" dirty="0"/>
        </a:p>
      </dsp:txBody>
      <dsp:txXfrm>
        <a:off x="5336398" y="2986509"/>
        <a:ext cx="1100478" cy="753463"/>
      </dsp:txXfrm>
    </dsp:sp>
    <dsp:sp modelId="{3BB34D6F-485A-4AE2-8129-F363460D0DB1}">
      <dsp:nvSpPr>
        <dsp:cNvPr id="0" name=""/>
        <dsp:cNvSpPr/>
      </dsp:nvSpPr>
      <dsp:spPr>
        <a:xfrm rot="1800000">
          <a:off x="3943592" y="3740919"/>
          <a:ext cx="729625" cy="517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800" b="1" kern="1200"/>
        </a:p>
      </dsp:txBody>
      <dsp:txXfrm>
        <a:off x="3953993" y="3805613"/>
        <a:ext cx="574358" cy="310534"/>
      </dsp:txXfrm>
    </dsp:sp>
    <dsp:sp modelId="{2675B902-0D6E-4EE2-AFDF-74E2BE39A8DF}">
      <dsp:nvSpPr>
        <dsp:cNvPr id="0" name=""/>
        <dsp:cNvSpPr/>
      </dsp:nvSpPr>
      <dsp:spPr>
        <a:xfrm>
          <a:off x="4815770" y="4039968"/>
          <a:ext cx="1423467" cy="132715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YANKES USIA DIK. DASAR</a:t>
          </a:r>
          <a:endParaRPr lang="en-AU" sz="1800" b="1" kern="1200" dirty="0"/>
        </a:p>
      </dsp:txBody>
      <dsp:txXfrm>
        <a:off x="5024232" y="4234325"/>
        <a:ext cx="1006543" cy="938438"/>
      </dsp:txXfrm>
    </dsp:sp>
    <dsp:sp modelId="{13D00098-8451-401A-825C-7B90E07E7B8D}">
      <dsp:nvSpPr>
        <dsp:cNvPr id="0" name=""/>
        <dsp:cNvSpPr/>
      </dsp:nvSpPr>
      <dsp:spPr>
        <a:xfrm rot="3600000">
          <a:off x="3467450" y="4208662"/>
          <a:ext cx="752180" cy="517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800" b="1" kern="1200"/>
        </a:p>
      </dsp:txBody>
      <dsp:txXfrm>
        <a:off x="3506267" y="4244940"/>
        <a:ext cx="596913" cy="310534"/>
      </dsp:txXfrm>
    </dsp:sp>
    <dsp:sp modelId="{C7059EAF-D6C8-4E67-BA2E-A6277BED9CC7}">
      <dsp:nvSpPr>
        <dsp:cNvPr id="0" name=""/>
        <dsp:cNvSpPr/>
      </dsp:nvSpPr>
      <dsp:spPr>
        <a:xfrm>
          <a:off x="3834600" y="5021139"/>
          <a:ext cx="1423467" cy="13271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b="1" kern="1200" dirty="0" smtClean="0"/>
            <a:t>YANKES USIA PRODUKTIF</a:t>
          </a:r>
          <a:endParaRPr lang="en-AU" sz="1600" b="1" kern="1200" dirty="0"/>
        </a:p>
      </dsp:txBody>
      <dsp:txXfrm>
        <a:off x="4043062" y="5215496"/>
        <a:ext cx="1006543" cy="938438"/>
      </dsp:txXfrm>
    </dsp:sp>
    <dsp:sp modelId="{114E34A4-8ACD-40D0-978D-5885C5F689D4}">
      <dsp:nvSpPr>
        <dsp:cNvPr id="0" name=""/>
        <dsp:cNvSpPr/>
      </dsp:nvSpPr>
      <dsp:spPr>
        <a:xfrm rot="5400000">
          <a:off x="2824702" y="4380420"/>
          <a:ext cx="762657" cy="517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800" b="1" kern="1200"/>
        </a:p>
      </dsp:txBody>
      <dsp:txXfrm>
        <a:off x="2902336" y="4406298"/>
        <a:ext cx="607390" cy="310534"/>
      </dsp:txXfrm>
    </dsp:sp>
    <dsp:sp modelId="{739D6094-7AB7-4E8D-84BE-911960B28E0A}">
      <dsp:nvSpPr>
        <dsp:cNvPr id="0" name=""/>
        <dsp:cNvSpPr/>
      </dsp:nvSpPr>
      <dsp:spPr>
        <a:xfrm>
          <a:off x="2494297" y="5380272"/>
          <a:ext cx="1423467" cy="13271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YANKES USILA</a:t>
          </a:r>
          <a:endParaRPr lang="en-AU" sz="1800" b="1" kern="1200" dirty="0"/>
        </a:p>
      </dsp:txBody>
      <dsp:txXfrm>
        <a:off x="2702759" y="5574629"/>
        <a:ext cx="1006543" cy="938438"/>
      </dsp:txXfrm>
    </dsp:sp>
    <dsp:sp modelId="{E171C5CA-9EA8-4978-B0DC-A953BE9A6114}">
      <dsp:nvSpPr>
        <dsp:cNvPr id="0" name=""/>
        <dsp:cNvSpPr/>
      </dsp:nvSpPr>
      <dsp:spPr>
        <a:xfrm rot="7200000">
          <a:off x="2192431" y="4208662"/>
          <a:ext cx="752180" cy="517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800" b="1" kern="1200"/>
        </a:p>
      </dsp:txBody>
      <dsp:txXfrm rot="10800000">
        <a:off x="2308881" y="4244940"/>
        <a:ext cx="596913" cy="310534"/>
      </dsp:txXfrm>
    </dsp:sp>
    <dsp:sp modelId="{37AF42AF-EA8C-4441-8A6C-C135B11FC928}">
      <dsp:nvSpPr>
        <dsp:cNvPr id="0" name=""/>
        <dsp:cNvSpPr/>
      </dsp:nvSpPr>
      <dsp:spPr>
        <a:xfrm>
          <a:off x="1153993" y="5021139"/>
          <a:ext cx="1423467" cy="132715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YANKES HIPERTENSI</a:t>
          </a:r>
          <a:endParaRPr lang="en-AU" sz="1800" b="1" kern="1200" dirty="0"/>
        </a:p>
      </dsp:txBody>
      <dsp:txXfrm>
        <a:off x="1362455" y="5215496"/>
        <a:ext cx="1006543" cy="938438"/>
      </dsp:txXfrm>
    </dsp:sp>
    <dsp:sp modelId="{DB1114C2-4974-400E-BDA1-F5525D61D4C9}">
      <dsp:nvSpPr>
        <dsp:cNvPr id="0" name=""/>
        <dsp:cNvSpPr/>
      </dsp:nvSpPr>
      <dsp:spPr>
        <a:xfrm rot="9000000">
          <a:off x="1738843" y="3740919"/>
          <a:ext cx="729625" cy="517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800" b="1" kern="1200"/>
        </a:p>
      </dsp:txBody>
      <dsp:txXfrm rot="10800000">
        <a:off x="1883709" y="3805613"/>
        <a:ext cx="574358" cy="310534"/>
      </dsp:txXfrm>
    </dsp:sp>
    <dsp:sp modelId="{0B7FD281-2299-4C09-9656-9E76E4DE591C}">
      <dsp:nvSpPr>
        <dsp:cNvPr id="0" name=""/>
        <dsp:cNvSpPr/>
      </dsp:nvSpPr>
      <dsp:spPr>
        <a:xfrm>
          <a:off x="172823" y="4039968"/>
          <a:ext cx="1423467" cy="132715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YANKES DM</a:t>
          </a:r>
          <a:endParaRPr lang="en-AU" sz="1800" b="1" kern="1200" dirty="0"/>
        </a:p>
      </dsp:txBody>
      <dsp:txXfrm>
        <a:off x="381285" y="4234325"/>
        <a:ext cx="1006543" cy="938438"/>
      </dsp:txXfrm>
    </dsp:sp>
    <dsp:sp modelId="{9875D41E-C704-49F8-BA45-5B9C1878C30E}">
      <dsp:nvSpPr>
        <dsp:cNvPr id="0" name=""/>
        <dsp:cNvSpPr/>
      </dsp:nvSpPr>
      <dsp:spPr>
        <a:xfrm rot="10800000">
          <a:off x="1575580" y="3104463"/>
          <a:ext cx="717454" cy="517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800" b="1" kern="1200"/>
        </a:p>
      </dsp:txBody>
      <dsp:txXfrm rot="10800000">
        <a:off x="1730847" y="3207974"/>
        <a:ext cx="562187" cy="310534"/>
      </dsp:txXfrm>
    </dsp:sp>
    <dsp:sp modelId="{5F3813D1-914F-4CA4-BD3E-F1691C472D27}">
      <dsp:nvSpPr>
        <dsp:cNvPr id="0" name=""/>
        <dsp:cNvSpPr/>
      </dsp:nvSpPr>
      <dsp:spPr>
        <a:xfrm>
          <a:off x="-186309" y="2699665"/>
          <a:ext cx="1423467" cy="132715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YANKES ODGJ</a:t>
          </a:r>
          <a:endParaRPr lang="en-AU" sz="1800" b="1" kern="1200" dirty="0"/>
        </a:p>
      </dsp:txBody>
      <dsp:txXfrm>
        <a:off x="22153" y="2894022"/>
        <a:ext cx="1006543" cy="938438"/>
      </dsp:txXfrm>
    </dsp:sp>
    <dsp:sp modelId="{1DE62BA2-6907-4CC1-8179-C15289230869}">
      <dsp:nvSpPr>
        <dsp:cNvPr id="0" name=""/>
        <dsp:cNvSpPr/>
      </dsp:nvSpPr>
      <dsp:spPr>
        <a:xfrm rot="12600000">
          <a:off x="1738843" y="2468006"/>
          <a:ext cx="729625" cy="517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800" b="1" kern="1200"/>
        </a:p>
      </dsp:txBody>
      <dsp:txXfrm rot="10800000">
        <a:off x="1883709" y="2610334"/>
        <a:ext cx="574358" cy="310534"/>
      </dsp:txXfrm>
    </dsp:sp>
    <dsp:sp modelId="{C14B32D1-F16F-4C10-AF9B-BCD25CE28627}">
      <dsp:nvSpPr>
        <dsp:cNvPr id="0" name=""/>
        <dsp:cNvSpPr/>
      </dsp:nvSpPr>
      <dsp:spPr>
        <a:xfrm>
          <a:off x="172823" y="1359362"/>
          <a:ext cx="1423467" cy="13271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YANKES TB</a:t>
          </a:r>
          <a:endParaRPr lang="en-AU" sz="1800" b="1" kern="1200" dirty="0"/>
        </a:p>
      </dsp:txBody>
      <dsp:txXfrm>
        <a:off x="381285" y="1553719"/>
        <a:ext cx="1006543" cy="938438"/>
      </dsp:txXfrm>
    </dsp:sp>
    <dsp:sp modelId="{8D976BA0-7BBA-4177-A311-AA53AA0676BC}">
      <dsp:nvSpPr>
        <dsp:cNvPr id="0" name=""/>
        <dsp:cNvSpPr/>
      </dsp:nvSpPr>
      <dsp:spPr>
        <a:xfrm rot="14400000">
          <a:off x="2192431" y="2000263"/>
          <a:ext cx="752180" cy="5175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800" b="1" kern="1200"/>
        </a:p>
      </dsp:txBody>
      <dsp:txXfrm rot="10800000">
        <a:off x="2308881" y="2171007"/>
        <a:ext cx="596913" cy="310534"/>
      </dsp:txXfrm>
    </dsp:sp>
    <dsp:sp modelId="{69110795-5B2C-4EBE-9311-96C482AB3714}">
      <dsp:nvSpPr>
        <dsp:cNvPr id="0" name=""/>
        <dsp:cNvSpPr/>
      </dsp:nvSpPr>
      <dsp:spPr>
        <a:xfrm>
          <a:off x="1153993" y="378191"/>
          <a:ext cx="1423467" cy="13271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YANKES HIV</a:t>
          </a:r>
          <a:endParaRPr lang="en-AU" sz="1800" b="1" kern="1200" dirty="0"/>
        </a:p>
      </dsp:txBody>
      <dsp:txXfrm>
        <a:off x="1362455" y="572548"/>
        <a:ext cx="1006543" cy="9384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051B2-E08A-49F9-8088-50F6FCB25EA0}">
      <dsp:nvSpPr>
        <dsp:cNvPr id="0" name=""/>
        <dsp:cNvSpPr/>
      </dsp:nvSpPr>
      <dsp:spPr>
        <a:xfrm>
          <a:off x="603585" y="0"/>
          <a:ext cx="6840635" cy="4351338"/>
        </a:xfrm>
        <a:prstGeom prst="rightArrow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B08C1DBA-394E-45EF-B870-1B393B1344F7}">
      <dsp:nvSpPr>
        <dsp:cNvPr id="0" name=""/>
        <dsp:cNvSpPr/>
      </dsp:nvSpPr>
      <dsp:spPr>
        <a:xfrm>
          <a:off x="0" y="1305401"/>
          <a:ext cx="2414341" cy="1740535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SUMBER DAYA 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- DANA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- SDM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- SARPRAS</a:t>
          </a:r>
          <a:endParaRPr lang="id-ID" sz="2400" kern="1200" dirty="0"/>
        </a:p>
      </dsp:txBody>
      <dsp:txXfrm>
        <a:off x="84966" y="1390367"/>
        <a:ext cx="2244409" cy="1570603"/>
      </dsp:txXfrm>
    </dsp:sp>
    <dsp:sp modelId="{943D453C-B74F-4D08-B913-B43F0159700C}">
      <dsp:nvSpPr>
        <dsp:cNvPr id="0" name=""/>
        <dsp:cNvSpPr/>
      </dsp:nvSpPr>
      <dsp:spPr>
        <a:xfrm>
          <a:off x="2816732" y="1305401"/>
          <a:ext cx="2414341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DIOPTIMALKAN</a:t>
          </a:r>
          <a:endParaRPr lang="id-ID" sz="2400" kern="1200" dirty="0"/>
        </a:p>
      </dsp:txBody>
      <dsp:txXfrm>
        <a:off x="2901698" y="1390367"/>
        <a:ext cx="2244409" cy="1570603"/>
      </dsp:txXfrm>
    </dsp:sp>
    <dsp:sp modelId="{36DD480C-9844-4896-9E72-C0A039CE67F9}">
      <dsp:nvSpPr>
        <dsp:cNvPr id="0" name=""/>
        <dsp:cNvSpPr/>
      </dsp:nvSpPr>
      <dsp:spPr>
        <a:xfrm>
          <a:off x="5633464" y="1305401"/>
          <a:ext cx="2414341" cy="1740535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MENDUKUNG SPM</a:t>
          </a:r>
          <a:endParaRPr lang="id-ID" sz="2800" kern="1200" dirty="0"/>
        </a:p>
      </dsp:txBody>
      <dsp:txXfrm>
        <a:off x="5718430" y="1390367"/>
        <a:ext cx="2244409" cy="1570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20FE9-6481-40D0-8472-6098AC47685F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BLUD</a:t>
          </a:r>
          <a:endParaRPr lang="id-ID" sz="3100" kern="1200" dirty="0"/>
        </a:p>
      </dsp:txBody>
      <dsp:txXfrm rot="-5400000">
        <a:off x="0" y="554579"/>
        <a:ext cx="1105044" cy="473590"/>
      </dsp:txXfrm>
    </dsp:sp>
    <dsp:sp modelId="{B7D56E74-4EF1-4FF2-8FC4-3B73ECF7F925}">
      <dsp:nvSpPr>
        <dsp:cNvPr id="0" name=""/>
        <dsp:cNvSpPr/>
      </dsp:nvSpPr>
      <dsp:spPr>
        <a:xfrm rot="5400000">
          <a:off x="3982815" y="-2875713"/>
          <a:ext cx="1026112" cy="6781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Meningkatkan pelayanan</a:t>
          </a:r>
          <a:endParaRPr lang="id-ID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Peningkatan SDM</a:t>
          </a:r>
          <a:endParaRPr lang="id-ID" sz="2900" kern="1200" dirty="0"/>
        </a:p>
      </dsp:txBody>
      <dsp:txXfrm rot="-5400000">
        <a:off x="1105044" y="52149"/>
        <a:ext cx="6731564" cy="925930"/>
      </dsp:txXfrm>
    </dsp:sp>
    <dsp:sp modelId="{1FD3D90D-142E-4366-9C22-005CFDAA02AA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BOK</a:t>
          </a:r>
          <a:endParaRPr lang="id-ID" sz="3100" kern="1200" dirty="0"/>
        </a:p>
      </dsp:txBody>
      <dsp:txXfrm rot="-5400000">
        <a:off x="0" y="1938873"/>
        <a:ext cx="1105044" cy="473590"/>
      </dsp:txXfrm>
    </dsp:sp>
    <dsp:sp modelId="{0A11BC6A-EF12-44CE-A2E6-2B74B861EFB0}">
      <dsp:nvSpPr>
        <dsp:cNvPr id="0" name=""/>
        <dsp:cNvSpPr/>
      </dsp:nvSpPr>
      <dsp:spPr>
        <a:xfrm rot="5400000">
          <a:off x="3982815" y="-1491419"/>
          <a:ext cx="1026112" cy="6781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Upaya promotif dan preventif</a:t>
          </a:r>
          <a:endParaRPr lang="id-ID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Kegiatan luar gedung</a:t>
          </a:r>
          <a:endParaRPr lang="id-ID" sz="2900" kern="1200" dirty="0"/>
        </a:p>
      </dsp:txBody>
      <dsp:txXfrm rot="-5400000">
        <a:off x="1105044" y="1436443"/>
        <a:ext cx="6731564" cy="925930"/>
      </dsp:txXfrm>
    </dsp:sp>
    <dsp:sp modelId="{DDCC51E2-EFCA-43C1-9650-8DB72E7C3656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OPS</a:t>
          </a:r>
          <a:endParaRPr lang="id-ID" sz="3100" kern="1200" dirty="0"/>
        </a:p>
      </dsp:txBody>
      <dsp:txXfrm rot="-5400000">
        <a:off x="0" y="3323167"/>
        <a:ext cx="1105044" cy="473590"/>
      </dsp:txXfrm>
    </dsp:sp>
    <dsp:sp modelId="{BEEDBB9F-8AD9-4542-B50F-5C2866FD8F8B}">
      <dsp:nvSpPr>
        <dsp:cNvPr id="0" name=""/>
        <dsp:cNvSpPr/>
      </dsp:nvSpPr>
      <dsp:spPr>
        <a:xfrm rot="5400000">
          <a:off x="3982815" y="-107126"/>
          <a:ext cx="1026112" cy="6781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Meningkatkan pelayanan</a:t>
          </a:r>
          <a:endParaRPr lang="id-ID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2900" kern="1200" dirty="0"/>
        </a:p>
      </dsp:txBody>
      <dsp:txXfrm rot="-5400000">
        <a:off x="1105044" y="2820736"/>
        <a:ext cx="6731564" cy="9259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E00F1-3068-4468-A348-B530055C9C88}">
      <dsp:nvSpPr>
        <dsp:cNvPr id="0" name=""/>
        <dsp:cNvSpPr/>
      </dsp:nvSpPr>
      <dsp:spPr>
        <a:xfrm rot="5400000">
          <a:off x="-263696" y="267324"/>
          <a:ext cx="1757977" cy="1230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P2P</a:t>
          </a:r>
          <a:endParaRPr lang="id-ID" sz="2700" kern="1200" dirty="0"/>
        </a:p>
      </dsp:txBody>
      <dsp:txXfrm rot="-5400000">
        <a:off x="2" y="618919"/>
        <a:ext cx="1230583" cy="527394"/>
      </dsp:txXfrm>
    </dsp:sp>
    <dsp:sp modelId="{539C3472-FE5F-45C4-81D8-1B5A00BE1570}">
      <dsp:nvSpPr>
        <dsp:cNvPr id="0" name=""/>
        <dsp:cNvSpPr/>
      </dsp:nvSpPr>
      <dsp:spPr>
        <a:xfrm rot="5400000">
          <a:off x="3987299" y="-2753087"/>
          <a:ext cx="1142685" cy="6656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SPM</a:t>
          </a:r>
          <a:endParaRPr lang="id-I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Bulan Imunisasi Anak Sekolah (BIAS)</a:t>
          </a:r>
          <a:endParaRPr lang="id-I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BELKAGA</a:t>
          </a:r>
          <a:endParaRPr lang="id-I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Kesehatan Haji</a:t>
          </a:r>
          <a:endParaRPr lang="id-ID" sz="1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1200" kern="1200" dirty="0"/>
        </a:p>
      </dsp:txBody>
      <dsp:txXfrm rot="-5400000">
        <a:off x="1230584" y="59409"/>
        <a:ext cx="6600335" cy="1031123"/>
      </dsp:txXfrm>
    </dsp:sp>
    <dsp:sp modelId="{7D491A04-0F2A-41BA-BDC3-6944E4B0BD58}">
      <dsp:nvSpPr>
        <dsp:cNvPr id="0" name=""/>
        <dsp:cNvSpPr/>
      </dsp:nvSpPr>
      <dsp:spPr>
        <a:xfrm rot="5400000">
          <a:off x="-263696" y="1832980"/>
          <a:ext cx="1757977" cy="1230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KESMAS</a:t>
          </a:r>
          <a:endParaRPr lang="id-ID" sz="2700" kern="1200" dirty="0"/>
        </a:p>
      </dsp:txBody>
      <dsp:txXfrm rot="-5400000">
        <a:off x="2" y="2184575"/>
        <a:ext cx="1230583" cy="527394"/>
      </dsp:txXfrm>
    </dsp:sp>
    <dsp:sp modelId="{68FE04CF-28EB-45AD-919F-B4B5E59D0D02}">
      <dsp:nvSpPr>
        <dsp:cNvPr id="0" name=""/>
        <dsp:cNvSpPr/>
      </dsp:nvSpPr>
      <dsp:spPr>
        <a:xfrm rot="5400000">
          <a:off x="3987299" y="-1187432"/>
          <a:ext cx="1142685" cy="6656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SPM</a:t>
          </a:r>
          <a:endParaRPr lang="id-I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Germas</a:t>
          </a:r>
          <a:endParaRPr lang="id-I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Stop BABS</a:t>
          </a:r>
          <a:endParaRPr lang="id-I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Pencegahan</a:t>
          </a:r>
          <a:r>
            <a:rPr lang="en-US" sz="1800" kern="1200" dirty="0" smtClean="0"/>
            <a:t> Stunting</a:t>
          </a:r>
          <a:endParaRPr lang="id-ID" sz="1800" kern="1200" dirty="0"/>
        </a:p>
      </dsp:txBody>
      <dsp:txXfrm rot="-5400000">
        <a:off x="1230584" y="1625064"/>
        <a:ext cx="6600335" cy="1031123"/>
      </dsp:txXfrm>
    </dsp:sp>
    <dsp:sp modelId="{3C52A48F-21E6-498A-9328-A64615423EDB}">
      <dsp:nvSpPr>
        <dsp:cNvPr id="0" name=""/>
        <dsp:cNvSpPr/>
      </dsp:nvSpPr>
      <dsp:spPr>
        <a:xfrm rot="5400000">
          <a:off x="-263696" y="3398635"/>
          <a:ext cx="1757977" cy="1230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YAN SDK</a:t>
          </a:r>
          <a:endParaRPr lang="id-ID" sz="2700" kern="1200" dirty="0"/>
        </a:p>
      </dsp:txBody>
      <dsp:txXfrm rot="-5400000">
        <a:off x="2" y="3750230"/>
        <a:ext cx="1230583" cy="527394"/>
      </dsp:txXfrm>
    </dsp:sp>
    <dsp:sp modelId="{BBEB13A7-7799-4E67-B2CB-19817D98C9BC}">
      <dsp:nvSpPr>
        <dsp:cNvPr id="0" name=""/>
        <dsp:cNvSpPr/>
      </dsp:nvSpPr>
      <dsp:spPr>
        <a:xfrm rot="5400000">
          <a:off x="3987299" y="378223"/>
          <a:ext cx="1142685" cy="6656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PIS-PK</a:t>
          </a:r>
          <a:endParaRPr lang="id-I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PKP</a:t>
          </a:r>
          <a:endParaRPr lang="id-I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Akreditasi</a:t>
          </a:r>
          <a:endParaRPr lang="id-I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UHC</a:t>
          </a:r>
          <a:endParaRPr lang="id-ID" sz="1800" kern="1200" dirty="0"/>
        </a:p>
      </dsp:txBody>
      <dsp:txXfrm rot="-5400000">
        <a:off x="1230584" y="3190720"/>
        <a:ext cx="6600335" cy="1031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0.08001</cdr:x>
      <cdr:y>0.46771</cdr:y>
    </cdr:from>
    <cdr:to>
      <cdr:x>0.96394</cdr:x>
      <cdr:y>0.46771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658416" y="2116832"/>
          <a:ext cx="727439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B06A6-7884-4A91-8F12-986DB72368E7}" type="datetimeFigureOut">
              <a:rPr lang="id-ID" smtClean="0"/>
              <a:pPr/>
              <a:t>24/10/2018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6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EE285-8F84-4209-B1FB-BE7B3D4CF0B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49895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27B2A-6BB2-445D-B7C3-8E915622F2D4}" type="datetimeFigureOut">
              <a:rPr lang="id-ID" smtClean="0"/>
              <a:pPr/>
              <a:t>24/10/2018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283BE-7795-464E-AEBB-4226236BEE2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51457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2975" y="746125"/>
            <a:ext cx="4972050" cy="3729038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31774"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95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/>
              <a:pPr/>
              <a:t>24/10/2018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0366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/>
              <a:pPr/>
              <a:t>24/10/2018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9557657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165A-6C80-4F2F-8E52-5DF93FD46C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3A75-CD01-478B-92CD-38DA6E6129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713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/>
              <a:pPr/>
              <a:t>24/10/2018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8570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9596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437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185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132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770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11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2469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47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/>
              <a:pPr/>
              <a:t>24/10/2018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920115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20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822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865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0730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673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9248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0985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94791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478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58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/>
              <a:pPr/>
              <a:t>24/10/2018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010131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4517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367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131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792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9C6F0F4-421E-45C8-A4FC-EDA503C856F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B34648A-9287-4F0A-96DA-E384B5A7ECC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7177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9C6F0F4-421E-45C8-A4FC-EDA503C856F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B34648A-9287-4F0A-96DA-E384B5A7ECC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7505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43"/>
            <a:ext cx="78867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83"/>
            <a:ext cx="7886700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9C6F0F4-421E-45C8-A4FC-EDA503C856F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B34648A-9287-4F0A-96DA-E384B5A7ECC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7529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9C6F0F4-421E-45C8-A4FC-EDA503C856F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B34648A-9287-4F0A-96DA-E384B5A7ECC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5394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9C6F0F4-421E-45C8-A4FC-EDA503C856F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B34648A-9287-4F0A-96DA-E384B5A7ECC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532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9C6F0F4-421E-45C8-A4FC-EDA503C856F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B34648A-9287-4F0A-96DA-E384B5A7ECC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65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/>
              <a:pPr/>
              <a:t>24/10/2018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780508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9C6F0F4-421E-45C8-A4FC-EDA503C856F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B34648A-9287-4F0A-96DA-E384B5A7ECC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6571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457200"/>
            <a:ext cx="2949178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9C6F0F4-421E-45C8-A4FC-EDA503C856F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B34648A-9287-4F0A-96DA-E384B5A7ECC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3013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457200"/>
            <a:ext cx="2949178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9C6F0F4-421E-45C8-A4FC-EDA503C856F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B34648A-9287-4F0A-96DA-E384B5A7ECC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6008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9C6F0F4-421E-45C8-A4FC-EDA503C856F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B34648A-9287-4F0A-96DA-E384B5A7ECC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76316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0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9C6F0F4-421E-45C8-A4FC-EDA503C856F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B34648A-9287-4F0A-96DA-E384B5A7ECC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91173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002A6F13-FAB1-449E-9920-9964B0938E36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4BAEF9CB-E0FD-4B6E-8151-4458826E2E16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41526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002A6F13-FAB1-449E-9920-9964B0938E36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4BAEF9CB-E0FD-4B6E-8151-4458826E2E16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4733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002A6F13-FAB1-449E-9920-9964B0938E36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4BAEF9CB-E0FD-4B6E-8151-4458826E2E16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85871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002A6F13-FAB1-449E-9920-9964B0938E36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4BAEF9CB-E0FD-4B6E-8151-4458826E2E16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339595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002A6F13-FAB1-449E-9920-9964B0938E36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4BAEF9CB-E0FD-4B6E-8151-4458826E2E16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783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/>
              <a:pPr/>
              <a:t>24/10/2018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183033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002A6F13-FAB1-449E-9920-9964B0938E36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4BAEF9CB-E0FD-4B6E-8151-4458826E2E16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39854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002A6F13-FAB1-449E-9920-9964B0938E36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4BAEF9CB-E0FD-4B6E-8151-4458826E2E16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8403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002A6F13-FAB1-449E-9920-9964B0938E36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4BAEF9CB-E0FD-4B6E-8151-4458826E2E16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3779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002A6F13-FAB1-449E-9920-9964B0938E36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4BAEF9CB-E0FD-4B6E-8151-4458826E2E16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08926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002A6F13-FAB1-449E-9920-9964B0938E36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4BAEF9CB-E0FD-4B6E-8151-4458826E2E16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8605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fld id="{002A6F13-FAB1-449E-9920-9964B0938E36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4BAEF9CB-E0FD-4B6E-8151-4458826E2E16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9107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90" y="381670"/>
            <a:ext cx="8220364" cy="13709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1819" y="1979839"/>
            <a:ext cx="3971636" cy="4112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577" y="1979839"/>
            <a:ext cx="3971636" cy="4112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46238BA0-90C6-4CC5-878B-0332D7A2EFA0}" type="datetime1">
              <a:rPr lang="id-ID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24/10/2018</a:t>
            </a:fld>
            <a:endParaRPr lang="en-GB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GB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 defTabSz="914400">
              <a:defRPr/>
            </a:pPr>
            <a:fld id="{B8AAC15F-3BC1-403E-9492-DF6A29BA6A77}" type="slidenum">
              <a:rPr lang="en-GB" altLang="id-ID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defTabSz="914400">
                <a:defRPr/>
              </a:pPr>
              <a:t>‹#›</a:t>
            </a:fld>
            <a:endParaRPr lang="en-GB" altLang="id-ID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74052"/>
      </p:ext>
    </p:extLst>
  </p:cSld>
  <p:clrMapOvr>
    <a:masterClrMapping/>
  </p:clrMapOvr>
  <p:transition spd="slow">
    <p:zoom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F7BCB0-7678-46EE-AF6A-B17B2F01A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453B537-280D-459F-BCEB-DAC0E274B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23B7B1-9AB7-4266-A08B-B0DFB3E1F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D596-D674-45F2-A91C-9DE5A0BF5E7D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EB68FC-D3A5-4A4C-B1C1-32E5EA5E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71E04D-6EB5-4EA5-9F8F-A7490F4C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82D3-37AE-40DE-BFA3-264347AB85E0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8595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99C89D-AB44-415B-BE43-2736249D6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D5C84E-08C4-4DAC-B34A-8D2DB68AE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84FDE3D-3733-4C4D-B79B-109FFF946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D596-D674-45F2-A91C-9DE5A0BF5E7D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7A5180-06F0-4BA0-818D-AA37049F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6BF9BF-87DB-468B-9B14-311E840E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82D3-37AE-40DE-BFA3-264347AB85E0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6357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E2FB97-05CF-4E6E-A666-B53CFCF2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470BB05-488D-4025-9369-FD8C65F47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7F751DB-E04C-46DF-BEAF-4E7C7809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D596-D674-45F2-A91C-9DE5A0BF5E7D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B64C3C-770E-49A4-B400-12C6CB01B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09F29D-29B6-4D2E-A8C1-79D8C94B3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82D3-37AE-40DE-BFA3-264347AB85E0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00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/>
              <a:pPr/>
              <a:t>24/10/2018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1243126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540DBB-BA6F-41F6-93FC-8D2EF282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FE4A72-A39E-4C65-977B-EBEF2586B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9B5FF18-E235-43AD-B6B9-5151FACDA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979B3D-B307-4DC0-972B-7DD7DDCE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D596-D674-45F2-A91C-9DE5A0BF5E7D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7F86BCB-EBE3-484D-A02D-03A8710C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7F6598-C26F-445B-956A-32E13473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82D3-37AE-40DE-BFA3-264347AB85E0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70316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838C75-C428-423C-8C4C-9503DE0E9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8771B41-52CF-43A8-8E51-9629B97F5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23EB2AA-B557-4BBF-B3EC-CD144A7DE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CF62334-1174-42E3-BFC7-DB5BCDA8B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512B109-0D23-4892-9977-65AE6EE3E0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F5468EB-4F1C-4895-816A-5C7984A5C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D596-D674-45F2-A91C-9DE5A0BF5E7D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9032B6-401E-4D4B-887E-99EA887DF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B02164E-8BA7-4F26-AD89-6229EC219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82D3-37AE-40DE-BFA3-264347AB85E0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8668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FA29D8-EC2B-4468-A649-BADED706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43B160E-BEC2-4029-88AF-05B05214F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D596-D674-45F2-A91C-9DE5A0BF5E7D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3C6C9CF-C4B5-4D6F-AE4E-421B4697A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3EFACEE-CA8F-44E4-A851-4FD6343D5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82D3-37AE-40DE-BFA3-264347AB85E0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83858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D28427C-55AA-4FEC-ADC3-5635D8D7F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D596-D674-45F2-A91C-9DE5A0BF5E7D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C8E51B4-7181-467A-8609-4E702C9E6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928136C-F0DE-45A4-83AB-CB8D6156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82D3-37AE-40DE-BFA3-264347AB85E0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9203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661C9A-3512-4552-ACEB-78ADA229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5DD59E-B9F4-4531-BD91-C76949DEF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D805264-E7AB-4AF4-BF32-E453131FE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5F7AF52-F148-44B9-A2AC-7F475B3CB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D596-D674-45F2-A91C-9DE5A0BF5E7D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F7EC233-5D25-4FFD-8553-75300F0C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65E07A1-3DB3-4138-8822-3F9220BF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82D3-37AE-40DE-BFA3-264347AB85E0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480220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079095-5D7E-4851-BFE5-3EF55FA38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5B9B1E-D5FB-48D3-961A-5C0B3A489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11311F0-5F2E-4D75-AB31-98486ED19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80CB0CB-4631-48AD-A0CD-19D8A5259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D596-D674-45F2-A91C-9DE5A0BF5E7D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3F8881-021E-4642-85D7-97ED6B38C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1AAC65F-EB62-4BA0-976B-3463F4865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82D3-37AE-40DE-BFA3-264347AB85E0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63917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D4462E-47DC-47D5-9BC9-A362B49E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AFC0C2D-3C47-4225-B360-39421C0AA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4042FB-E3D6-4ED4-A458-CCE7F3EB5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D596-D674-45F2-A91C-9DE5A0BF5E7D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60B1F3-DCC8-4FDE-825A-EC45E658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AF767F-A774-4C74-9930-B92ABF572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82D3-37AE-40DE-BFA3-264347AB85E0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7968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DB3CFDD-045D-4CAF-9E9C-21F59DE07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88FFE3B-65D1-47E2-BB11-C6A75428D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9C204D-DCD0-4676-9F63-A274B2BCC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D596-D674-45F2-A91C-9DE5A0BF5E7D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CF0E99-6C79-4C8F-BF83-939E75F12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6D839F-4ADD-47BE-8E64-39733C3F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82D3-37AE-40DE-BFA3-264347AB85E0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8234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21997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768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/>
              <a:pPr/>
              <a:t>24/10/2018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51043524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5468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9094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50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00104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384563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81854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84778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612660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854870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370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/>
              <a:pPr/>
              <a:t>24/10/2018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5208898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21446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36637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67890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92765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33800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89198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84342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5485341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80679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85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4A72-65FD-4CC4-AC04-BFA02E78DE37}" type="datetimeFigureOut">
              <a:rPr lang="id-ID" smtClean="0"/>
              <a:pPr/>
              <a:t>24/10/2018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2F3D-C7D2-409F-8055-FEE6F8561F2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8063824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165A-6C80-4F2F-8E52-5DF93FD46C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3A75-CD01-478B-92CD-38DA6E6129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0026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165A-6C80-4F2F-8E52-5DF93FD46C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3A75-CD01-478B-92CD-38DA6E6129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18533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165A-6C80-4F2F-8E52-5DF93FD46C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3A75-CD01-478B-92CD-38DA6E6129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19774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165A-6C80-4F2F-8E52-5DF93FD46C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3A75-CD01-478B-92CD-38DA6E6129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349520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165A-6C80-4F2F-8E52-5DF93FD46C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3A75-CD01-478B-92CD-38DA6E6129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01546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165A-6C80-4F2F-8E52-5DF93FD46C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3A75-CD01-478B-92CD-38DA6E6129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67980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165A-6C80-4F2F-8E52-5DF93FD46C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3A75-CD01-478B-92CD-38DA6E6129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3878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165A-6C80-4F2F-8E52-5DF93FD46C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3A75-CD01-478B-92CD-38DA6E6129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70647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165A-6C80-4F2F-8E52-5DF93FD46C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3A75-CD01-478B-92CD-38DA6E6129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97020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9165A-6C80-4F2F-8E52-5DF93FD46C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3A75-CD01-478B-92CD-38DA6E6129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869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9FEB8"/>
            </a:gs>
            <a:gs pos="53000">
              <a:srgbClr val="E6EED6"/>
            </a:gs>
            <a:gs pos="83000">
              <a:srgbClr val="F5F8EE"/>
            </a:gs>
            <a:gs pos="100000">
              <a:srgbClr val="FFFFCC">
                <a:alpha val="32941"/>
              </a:srgbClr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E4A72-65FD-4CC4-AC04-BFA02E78DE37}" type="datetimeFigureOut">
              <a:rPr lang="id-ID" smtClean="0"/>
              <a:pPr/>
              <a:t>24/10/2018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C2F3D-C7D2-409F-8055-FEE6F8561F2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1997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9FEB8"/>
            </a:gs>
            <a:gs pos="53000">
              <a:srgbClr val="E6EED6"/>
            </a:gs>
            <a:gs pos="83000">
              <a:srgbClr val="F5F8EE"/>
            </a:gs>
            <a:gs pos="100000">
              <a:srgbClr val="FFFFCC">
                <a:alpha val="32941"/>
              </a:srgbClr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E4A72-65FD-4CC4-AC04-BFA02E78DE37}" type="datetimeFigureOut">
              <a:rPr lang="id-ID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C2F3D-C7D2-409F-8055-FEE6F8561F28}" type="slidenum">
              <a:rPr lang="id-ID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89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9FEB8"/>
            </a:gs>
            <a:gs pos="53000">
              <a:srgbClr val="E6EED6"/>
            </a:gs>
            <a:gs pos="83000">
              <a:srgbClr val="F5F8EE"/>
            </a:gs>
            <a:gs pos="100000">
              <a:srgbClr val="FFFFCC">
                <a:alpha val="32941"/>
              </a:srgbClr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E4A72-65FD-4CC4-AC04-BFA02E78DE3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C2F3D-C7D2-409F-8055-FEE6F8561F28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69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7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C6F0F4-421E-45C8-A4FC-EDA503C856F1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7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7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34648A-9287-4F0A-96DA-E384B5A7ECC5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14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2A6F13-FAB1-449E-9920-9964B0938E36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>
                <a:defRPr/>
              </a:pPr>
              <a:t>10/24/2018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AEF9CB-E0FD-4B6E-8151-4458826E2E16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73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26F5FEA-3808-409E-B8F8-5076B4F2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A889395-E6FC-4139-970C-8FCC3D57E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FD3241-94BA-4B08-B7ED-59C12376F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5D596-D674-45F2-A91C-9DE5A0BF5E7D}" type="datetimeFigureOut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4A430D-759C-4E5F-94C7-89B5F0715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4E616E-51D9-4131-A9AF-4462D8058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B82D3-37AE-40DE-BFA3-264347AB85E0}" type="slidenum">
              <a:rPr lang="en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69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243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E5D929-547E-4643-A3C5-23E6127B2C6E}" type="datetimeFigureOut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24/10/2018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20C2434-70B9-425E-A791-364C6E40BF0C}" type="slidenum">
              <a:rPr lang="id-ID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id-ID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85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9165A-6C80-4F2F-8E52-5DF93FD46C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3A75-CD01-478B-92CD-38DA6E6129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718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9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9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http://www.planwallpaper.com/static/images/Background-Design-Images-36-Cool-Wallpapers-HD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253" y="-27383"/>
            <a:ext cx="9163254" cy="685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260648"/>
            <a:ext cx="8382000" cy="291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"/>
              </a:spcBef>
              <a:spcAft>
                <a:spcPct val="5000"/>
              </a:spcAft>
            </a:pPr>
            <a:r>
              <a:rPr lang="en-US" altLang="en-US" sz="3600" b="1" dirty="0">
                <a:solidFill>
                  <a:srgbClr val="000000"/>
                </a:solidFill>
                <a:latin typeface="Calibri" pitchFamily="34" charset="0"/>
              </a:rPr>
              <a:t>EVALUASI </a:t>
            </a:r>
            <a:r>
              <a:rPr lang="id-ID" altLang="en-US" sz="3600" b="1" dirty="0" smtClean="0">
                <a:solidFill>
                  <a:srgbClr val="000000"/>
                </a:solidFill>
                <a:latin typeface="Calibri" pitchFamily="34" charset="0"/>
              </a:rPr>
              <a:t>&amp; OPTIMALISASI CAPAIAN PROGRAM DAN KEGIATAN  YANG MENDUKUNG CAPAIAN SPM BIDANG KESEHATAN DI KAB. WONOSOBO </a:t>
            </a:r>
          </a:p>
          <a:p>
            <a:pPr algn="ctr" eaLnBrk="1" hangingPunct="1">
              <a:spcBef>
                <a:spcPct val="5000"/>
              </a:spcBef>
              <a:spcAft>
                <a:spcPct val="5000"/>
              </a:spcAft>
            </a:pPr>
            <a:r>
              <a:rPr lang="id-ID" altLang="en-US" sz="3600" b="1" dirty="0" smtClean="0">
                <a:solidFill>
                  <a:srgbClr val="000000"/>
                </a:solidFill>
                <a:latin typeface="Calibri" pitchFamily="34" charset="0"/>
              </a:rPr>
              <a:t>TAHUN 2018</a:t>
            </a:r>
            <a:r>
              <a:rPr lang="id-ID" altLang="en-US" sz="3600" b="1" dirty="0" smtClean="0">
                <a:latin typeface="Calibri" pitchFamily="34" charset="0"/>
              </a:rPr>
              <a:t> </a:t>
            </a:r>
            <a:endParaRPr lang="en-US" altLang="en-US" sz="3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48687" y="6371403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09087" y="3789040"/>
            <a:ext cx="8382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id-ID" altLang="en-US" sz="2400" b="1" dirty="0" smtClean="0">
                <a:latin typeface="Calibri" pitchFamily="34" charset="0"/>
              </a:rPr>
              <a:t>Disampaikan Oleh :</a:t>
            </a:r>
          </a:p>
          <a:p>
            <a:pPr algn="ctr" eaLnBrk="1" hangingPunct="1"/>
            <a:endParaRPr lang="id-ID" altLang="en-US" sz="2400" b="1" dirty="0" smtClean="0">
              <a:latin typeface="Calibri" pitchFamily="34" charset="0"/>
            </a:endParaRPr>
          </a:p>
          <a:p>
            <a:pPr algn="ctr" eaLnBrk="1" hangingPunct="1"/>
            <a:r>
              <a:rPr lang="id-ID" altLang="en-US" sz="2400" b="1" dirty="0" smtClean="0">
                <a:latin typeface="Calibri" pitchFamily="34" charset="0"/>
              </a:rPr>
              <a:t>Kepala Dinas Kesehatan Kabupaten Wonosobo</a:t>
            </a:r>
            <a:r>
              <a:rPr lang="id-ID" altLang="en-US" sz="3600" b="1" dirty="0" smtClean="0">
                <a:latin typeface="Calibri" pitchFamily="34" charset="0"/>
              </a:rPr>
              <a:t> </a:t>
            </a:r>
          </a:p>
          <a:p>
            <a:pPr algn="ctr" eaLnBrk="1" hangingPunct="1"/>
            <a:r>
              <a:rPr lang="id-ID" altLang="en-US" sz="2400" b="1" dirty="0" smtClean="0">
                <a:solidFill>
                  <a:srgbClr val="000000"/>
                </a:solidFill>
                <a:latin typeface="Calibri" pitchFamily="34" charset="0"/>
              </a:rPr>
              <a:t>Magelang</a:t>
            </a:r>
            <a:r>
              <a:rPr lang="en-US" altLang="en-US" sz="2400" b="1" dirty="0" smtClean="0">
                <a:solidFill>
                  <a:srgbClr val="000000"/>
                </a:solidFill>
                <a:latin typeface="Calibri" pitchFamily="34" charset="0"/>
              </a:rPr>
              <a:t>,</a:t>
            </a:r>
            <a:r>
              <a:rPr lang="id-ID" altLang="en-US" sz="2400" b="1" dirty="0" smtClean="0">
                <a:solidFill>
                  <a:srgbClr val="000000"/>
                </a:solidFill>
                <a:latin typeface="Calibri" pitchFamily="34" charset="0"/>
              </a:rPr>
              <a:t> 24 Oktober 2018</a:t>
            </a:r>
            <a:endParaRPr lang="en-US" altLang="en-US" sz="24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58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http://www.planwallpaper.com/static/images/Background-Design-Images-36-Cool-Wallpapers-HD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253" y="44624"/>
            <a:ext cx="9163254" cy="685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9540" y="1124744"/>
            <a:ext cx="8382000" cy="349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  <a:spcAft>
                <a:spcPct val="5000"/>
              </a:spcAft>
            </a:pPr>
            <a:r>
              <a:rPr lang="en-US" altLang="en-US" sz="5400" b="1" dirty="0">
                <a:solidFill>
                  <a:srgbClr val="000000"/>
                </a:solidFill>
              </a:rPr>
              <a:t>EVALUASI KINERJA SPM BIDANG KESEHATAN </a:t>
            </a:r>
            <a:r>
              <a:rPr lang="id-ID" altLang="en-US" sz="5400" b="1" dirty="0">
                <a:solidFill>
                  <a:srgbClr val="000000"/>
                </a:solidFill>
              </a:rPr>
              <a:t/>
            </a:r>
            <a:br>
              <a:rPr lang="id-ID" altLang="en-US" sz="5400" b="1" dirty="0">
                <a:solidFill>
                  <a:srgbClr val="000000"/>
                </a:solidFill>
              </a:rPr>
            </a:br>
            <a:r>
              <a:rPr lang="id-ID" altLang="en-US" sz="5400" b="1" dirty="0" smtClean="0">
                <a:solidFill>
                  <a:prstClr val="black"/>
                </a:solidFill>
              </a:rPr>
              <a:t>KAB. WONOSOBO</a:t>
            </a:r>
          </a:p>
          <a:p>
            <a:pPr algn="ctr">
              <a:spcBef>
                <a:spcPct val="5000"/>
              </a:spcBef>
              <a:spcAft>
                <a:spcPct val="5000"/>
              </a:spcAft>
            </a:pPr>
            <a:r>
              <a:rPr lang="id-ID" altLang="en-US" sz="5400" b="1" dirty="0" smtClean="0">
                <a:solidFill>
                  <a:prstClr val="black"/>
                </a:solidFill>
              </a:rPr>
              <a:t>s/d TW 3 TAHUN 2018 </a:t>
            </a:r>
            <a:endParaRPr lang="en-US" altLang="en-US" sz="5400" b="1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48687" y="6371403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10" y="404667"/>
            <a:ext cx="7866063" cy="579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altLang="en-US" sz="2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PELAYANAN KESEHATAN IBU HAMIL KAB. WONOSOBO</a:t>
            </a:r>
            <a:endParaRPr lang="en-US" altLang="en-US" sz="24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48687" y="6366559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712" y="149126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prstClr val="black"/>
                </a:solidFill>
              </a:rPr>
              <a:t>%</a:t>
            </a:r>
            <a:endParaRPr lang="id-ID" dirty="0">
              <a:solidFill>
                <a:prstClr val="black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95250" y="1347789"/>
          <a:ext cx="8953500" cy="41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923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9512" y="274643"/>
            <a:ext cx="8712968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2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PELAYANAN KESEHATAN IBU BERSALIN KAB. WONOSOBO</a:t>
            </a:r>
            <a:endParaRPr lang="en-US" sz="2200" b="1" dirty="0" smtClean="0">
              <a:solidFill>
                <a:prstClr val="black">
                  <a:lumMod val="85000"/>
                  <a:lumOff val="1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58204" y="6386393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719" y="13066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prstClr val="black"/>
                </a:solidFill>
              </a:rPr>
              <a:t>%</a:t>
            </a:r>
            <a:endParaRPr lang="id-ID" dirty="0">
              <a:solidFill>
                <a:prstClr val="black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90489" y="1266825"/>
          <a:ext cx="8963026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73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536" y="404665"/>
            <a:ext cx="83058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marL="342900" indent="-342900" algn="ctr" defTabSz="457200"/>
            <a:r>
              <a:rPr lang="en-US" altLang="en-US" sz="2000" b="1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id-ID" altLang="en-US" sz="2000" b="1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ELAYANAN KESEHATAN BAYI BARU LAHIR KAB. WONOSOBO</a:t>
            </a:r>
            <a:endParaRPr lang="en-US" altLang="en-US" sz="2000" b="1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16020" y="6366559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719" y="13066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prstClr val="black"/>
                </a:solidFill>
              </a:rPr>
              <a:t>%</a:t>
            </a:r>
            <a:endParaRPr lang="id-ID" dirty="0">
              <a:solidFill>
                <a:prstClr val="black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-14279" y="1195389"/>
          <a:ext cx="9172575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4550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61"/>
            <a:ext cx="8305800" cy="75014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300" b="1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id-ID" altLang="en-US" sz="2300" b="1" dirty="0" smtClean="0">
                <a:latin typeface="Tahoma" pitchFamily="34" charset="0"/>
                <a:cs typeface="Tahoma" pitchFamily="34" charset="0"/>
              </a:rPr>
              <a:t>ELAYANAN KESEHATAN BALITA KAB. WONOSOBO</a:t>
            </a:r>
            <a:endParaRPr lang="en-US" altLang="en-US" sz="23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45244" y="6366559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067" y="14127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prstClr val="black"/>
                </a:solidFill>
              </a:rPr>
              <a:t>%</a:t>
            </a:r>
            <a:endParaRPr lang="id-ID" dirty="0">
              <a:solidFill>
                <a:prstClr val="black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76214" y="1423989"/>
          <a:ext cx="8791576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8218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60"/>
            <a:ext cx="8305800" cy="7778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id-ID" sz="2400" b="1" dirty="0" smtClean="0">
                <a:latin typeface="Tahoma" pitchFamily="34" charset="0"/>
                <a:cs typeface="Tahoma" pitchFamily="34" charset="0"/>
              </a:rPr>
              <a:t>ELAYANAN KESEHATAN PADA USIA PENDIDIKAN DASAR KAB. WONOSOBO</a:t>
            </a:r>
            <a:endParaRPr lang="en-US" sz="24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60232" y="6371403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Data belum tersedia karena baru 2 (dua) Puskesmas yang mengirim laporan hasil pemeriksaan kesehatan pada usia pendidikan dasar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5131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60"/>
            <a:ext cx="8449816" cy="7778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000" b="1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id-ID" altLang="en-US" sz="2000" b="1" dirty="0" smtClean="0">
                <a:latin typeface="Tahoma" pitchFamily="34" charset="0"/>
                <a:cs typeface="Tahoma" pitchFamily="34" charset="0"/>
              </a:rPr>
              <a:t>ELAYANAN KESEHATAN PADA USIA PRODUKTIF </a:t>
            </a:r>
            <a:br>
              <a:rPr lang="id-ID" altLang="en-US" sz="2000" b="1" dirty="0" smtClean="0">
                <a:latin typeface="Tahoma" pitchFamily="34" charset="0"/>
                <a:cs typeface="Tahoma" pitchFamily="34" charset="0"/>
              </a:rPr>
            </a:br>
            <a:r>
              <a:rPr lang="id-ID" altLang="en-US" sz="2000" b="1" dirty="0" smtClean="0">
                <a:latin typeface="Tahoma" pitchFamily="34" charset="0"/>
                <a:cs typeface="Tahoma" pitchFamily="34" charset="0"/>
              </a:rPr>
              <a:t>(15-59 Tahun) KAB. WONOSOBO</a:t>
            </a:r>
            <a:endParaRPr lang="en-US" altLang="en-US" sz="20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09447" y="6386393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424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prstClr val="black"/>
                </a:solidFill>
              </a:rPr>
              <a:t>%</a:t>
            </a:r>
            <a:endParaRPr lang="id-ID" dirty="0">
              <a:solidFill>
                <a:prstClr val="black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48292592"/>
              </p:ext>
            </p:extLst>
          </p:nvPr>
        </p:nvGraphicFramePr>
        <p:xfrm>
          <a:off x="240439" y="1295400"/>
          <a:ext cx="8773062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1083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9"/>
            <a:ext cx="8305800" cy="7778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000" b="1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id-ID" altLang="en-US" sz="2000" b="1" dirty="0" smtClean="0">
                <a:latin typeface="Tahoma" pitchFamily="34" charset="0"/>
                <a:cs typeface="Tahoma" pitchFamily="34" charset="0"/>
              </a:rPr>
              <a:t>ELAYANAN KESEHATAN PADA USIA LANJUT KAB. WONOSOBO</a:t>
            </a:r>
            <a:endParaRPr lang="en-US" altLang="en-US" sz="20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32469" y="6371403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246" y="14127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prstClr val="black"/>
                </a:solidFill>
              </a:rPr>
              <a:t>%</a:t>
            </a:r>
            <a:endParaRPr lang="id-ID" dirty="0">
              <a:solidFill>
                <a:prstClr val="black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233365" y="1243014"/>
          <a:ext cx="8677274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4496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22" y="332660"/>
            <a:ext cx="8784775" cy="7778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000" b="1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id-ID" altLang="en-US" sz="2000" b="1" dirty="0" smtClean="0">
                <a:latin typeface="Tahoma" pitchFamily="34" charset="0"/>
                <a:cs typeface="Tahoma" pitchFamily="34" charset="0"/>
              </a:rPr>
              <a:t>ELAYANAN KESEHATAN PENDERITA HIPERTENSI </a:t>
            </a:r>
            <a:br>
              <a:rPr lang="id-ID" altLang="en-US" sz="2000" b="1" dirty="0" smtClean="0">
                <a:latin typeface="Tahoma" pitchFamily="34" charset="0"/>
                <a:cs typeface="Tahoma" pitchFamily="34" charset="0"/>
              </a:rPr>
            </a:br>
            <a:r>
              <a:rPr lang="id-ID" altLang="en-US" sz="2000" b="1" dirty="0" smtClean="0">
                <a:latin typeface="Tahoma" pitchFamily="34" charset="0"/>
                <a:cs typeface="Tahoma" pitchFamily="34" charset="0"/>
              </a:rPr>
              <a:t>KAB. WONOSOBO</a:t>
            </a:r>
            <a:endParaRPr lang="en-US" altLang="en-US" sz="20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0232" y="6366559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d-ID" sz="1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32</a:t>
            </a:r>
            <a:endParaRPr lang="id-ID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719" y="13407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prstClr val="black"/>
                </a:solidFill>
              </a:rPr>
              <a:t>%</a:t>
            </a:r>
            <a:endParaRPr lang="id-ID" dirty="0">
              <a:solidFill>
                <a:prstClr val="black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56309610"/>
              </p:ext>
            </p:extLst>
          </p:nvPr>
        </p:nvGraphicFramePr>
        <p:xfrm>
          <a:off x="206717" y="1525434"/>
          <a:ext cx="8757570" cy="3775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0250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3" y="260648"/>
            <a:ext cx="843947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6719" tIns="88338" rIns="176719" bIns="88338"/>
          <a:lstStyle>
            <a:lvl1pPr marL="342900" indent="-342900" defTabSz="4572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22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id-ID" altLang="en-US" sz="22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ELAYANAN KESEHATAN PENDERITA DIABETES MELITUS KAB. WONOSOBO</a:t>
            </a:r>
            <a:endParaRPr lang="en-US" altLang="en-US" sz="22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60232" y="6386393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d-ID" sz="1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34</a:t>
            </a:r>
            <a:endParaRPr lang="id-ID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424" y="18996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prstClr val="black"/>
                </a:solidFill>
              </a:rPr>
              <a:t>%</a:t>
            </a:r>
            <a:endParaRPr lang="id-ID" dirty="0">
              <a:solidFill>
                <a:prstClr val="black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290515" y="1362075"/>
          <a:ext cx="8562974" cy="41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306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19" y="838200"/>
            <a:ext cx="8229362" cy="5794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mbria" pitchFamily="18" charset="0"/>
              </a:rPr>
              <a:t>POKOK BAHASAN</a:t>
            </a:r>
            <a:endParaRPr lang="id-ID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9260697"/>
              </p:ext>
            </p:extLst>
          </p:nvPr>
        </p:nvGraphicFramePr>
        <p:xfrm>
          <a:off x="1485096" y="1600202"/>
          <a:ext cx="617380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4690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02814" y="260649"/>
            <a:ext cx="83058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2400" b="1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id-ID" altLang="en-US" sz="2400" b="1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ELAYANAN KESEHATAN ORANG DENGAN GANGGUAN JIWA BERAT KAB. WONOSOBO</a:t>
            </a:r>
            <a:endParaRPr lang="en-US" altLang="en-US" sz="2400" b="1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6587" y="6386393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660" y="17728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prstClr val="black"/>
                </a:solidFill>
              </a:rPr>
              <a:t>%</a:t>
            </a:r>
            <a:endParaRPr lang="id-ID" dirty="0">
              <a:solidFill>
                <a:prstClr val="black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7686037"/>
              </p:ext>
            </p:extLst>
          </p:nvPr>
        </p:nvGraphicFramePr>
        <p:xfrm>
          <a:off x="178658" y="1484785"/>
          <a:ext cx="864181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7755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9"/>
            <a:ext cx="8305800" cy="7778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id-ID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ELAYANAN KESEHATAN ORANG DENGAN TB </a:t>
            </a:r>
            <a:br>
              <a:rPr lang="id-ID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d-ID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SESUAI STANDAR KAB. WONOSOBO</a:t>
            </a:r>
            <a:endParaRPr 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37753" y="6371986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719" y="18448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prstClr val="black"/>
                </a:solidFill>
              </a:rPr>
              <a:t>%</a:t>
            </a:r>
            <a:endParaRPr lang="id-ID" dirty="0">
              <a:solidFill>
                <a:prstClr val="black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328615" y="1281114"/>
          <a:ext cx="8486774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2002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88903"/>
            <a:ext cx="830580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id-ID" altLang="en-US" sz="2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ELAYANAN KESEHATAN ORANG BERISIKO TERINFEKSI HIV KAB. WONOSOBO</a:t>
            </a:r>
            <a:endParaRPr lang="en-US" altLang="en-US" sz="24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34774" y="6366559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968" y="172214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prstClr val="black"/>
                </a:solidFill>
              </a:rPr>
              <a:t>%</a:t>
            </a:r>
            <a:endParaRPr lang="id-ID" dirty="0">
              <a:solidFill>
                <a:prstClr val="black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261944" y="1423989"/>
          <a:ext cx="8620125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1059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http://www.planwallpaper.com/static/images/Background-Design-Images-36-Cool-Wallpapers-HD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253" y="-99392"/>
            <a:ext cx="9163254" cy="685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7505" y="1828802"/>
            <a:ext cx="8945236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"/>
              </a:spcBef>
              <a:spcAft>
                <a:spcPct val="5000"/>
              </a:spcAft>
            </a:pPr>
            <a:r>
              <a:rPr lang="id-ID" altLang="en-US" sz="4800" b="1" dirty="0" smtClean="0">
                <a:latin typeface="Calibri" pitchFamily="34" charset="0"/>
              </a:rPr>
              <a:t>EVALUASI PROGRAM KIA &amp; GIZI  </a:t>
            </a:r>
          </a:p>
          <a:p>
            <a:pPr algn="ctr" eaLnBrk="1" hangingPunct="1">
              <a:spcBef>
                <a:spcPct val="5000"/>
              </a:spcBef>
              <a:spcAft>
                <a:spcPct val="5000"/>
              </a:spcAft>
            </a:pPr>
            <a:r>
              <a:rPr lang="id-ID" altLang="en-US" sz="4800" b="1" dirty="0" smtClean="0">
                <a:latin typeface="Calibri" pitchFamily="34" charset="0"/>
              </a:rPr>
              <a:t>s/d TW 3 TH 2018 </a:t>
            </a:r>
            <a:endParaRPr lang="en-US" altLang="en-US" sz="48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48687" y="6371403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7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	</a:t>
            </a:r>
            <a:r>
              <a:rPr lang="id-ID" sz="3600" b="1" dirty="0" smtClean="0"/>
              <a:t>JML KEMATIAN IBU DI KAB. WONOSOBO S/D TW 3 TAHUN  2018</a:t>
            </a:r>
            <a:endParaRPr lang="id-ID" sz="36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78950389"/>
              </p:ext>
            </p:extLst>
          </p:nvPr>
        </p:nvGraphicFramePr>
        <p:xfrm>
          <a:off x="827585" y="1772816"/>
          <a:ext cx="756084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5723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116632"/>
            <a:ext cx="8712968" cy="634082"/>
          </a:xfrm>
        </p:spPr>
        <p:txBody>
          <a:bodyPr>
            <a:normAutofit/>
          </a:bodyPr>
          <a:lstStyle/>
          <a:p>
            <a:r>
              <a:rPr lang="id-ID" sz="2000" dirty="0" smtClean="0"/>
              <a:t>JML KEMATIAN BAYI PER PUSKESMAS DI KAB. WONOSOBO S/D TW 3  TH 2018</a:t>
            </a:r>
            <a:endParaRPr lang="id-ID" sz="2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31430690"/>
              </p:ext>
            </p:extLst>
          </p:nvPr>
        </p:nvGraphicFramePr>
        <p:xfrm>
          <a:off x="1331640" y="764704"/>
          <a:ext cx="604867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5671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id-ID" sz="1600" b="1" dirty="0" smtClean="0"/>
              <a:t>JML KASUS GIZI BURUK PER PUSKESMAS KAB. WONOSOBO SEMESTER 1 TH 2018</a:t>
            </a:r>
            <a:endParaRPr lang="id-ID" sz="1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7422060"/>
              </p:ext>
            </p:extLst>
          </p:nvPr>
        </p:nvGraphicFramePr>
        <p:xfrm>
          <a:off x="323528" y="764704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594928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JML TOTAL  KAB. = 43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44885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http://www.planwallpaper.com/static/images/Background-Design-Images-36-Cool-Wallpapers-HD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253" y="-27384"/>
            <a:ext cx="9163254" cy="685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1828800"/>
            <a:ext cx="8382000" cy="183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"/>
              </a:spcBef>
              <a:spcAft>
                <a:spcPct val="5000"/>
              </a:spcAft>
            </a:pPr>
            <a:r>
              <a:rPr lang="id-ID" altLang="en-US" sz="5400" b="1" dirty="0" smtClean="0">
                <a:latin typeface="Calibri" pitchFamily="34" charset="0"/>
              </a:rPr>
              <a:t>EVALUASI PROGRAM P2  </a:t>
            </a:r>
          </a:p>
          <a:p>
            <a:pPr algn="ctr" eaLnBrk="1" hangingPunct="1">
              <a:spcBef>
                <a:spcPct val="5000"/>
              </a:spcBef>
              <a:spcAft>
                <a:spcPct val="5000"/>
              </a:spcAft>
            </a:pPr>
            <a:r>
              <a:rPr lang="id-ID" altLang="en-US" sz="5400" b="1" dirty="0" smtClean="0">
                <a:latin typeface="Calibri" pitchFamily="34" charset="0"/>
              </a:rPr>
              <a:t>S/D TW 3 TH 2018 </a:t>
            </a:r>
            <a:endParaRPr lang="en-US" altLang="en-US" sz="5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48687" y="6371403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27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 smtClean="0"/>
              <a:t>Cakupan</a:t>
            </a:r>
            <a:r>
              <a:rPr lang="en-US" dirty="0" smtClean="0"/>
              <a:t> BIAS CAMPAK </a:t>
            </a:r>
            <a:r>
              <a:rPr lang="en-US" dirty="0" err="1" smtClean="0"/>
              <a:t>Th</a:t>
            </a:r>
            <a:r>
              <a:rPr lang="en-US" dirty="0" smtClean="0"/>
              <a:t> 2018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20820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8540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>CAKUPAN IMUNISASI DASAR LENGKAP s/d SEPT 2018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64708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393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http://www.planwallpaper.com/static/images/Background-Design-Images-36-Cool-Wallpapers-HD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253" y="-27383"/>
            <a:ext cx="9163254" cy="685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88559" y="2145446"/>
            <a:ext cx="8382000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"/>
              </a:spcBef>
              <a:spcAft>
                <a:spcPct val="5000"/>
              </a:spcAft>
            </a:pPr>
            <a:r>
              <a:rPr lang="en-US" altLang="en-US" sz="3600" b="1" dirty="0">
                <a:solidFill>
                  <a:srgbClr val="000000"/>
                </a:solidFill>
                <a:latin typeface="Calibri" pitchFamily="34" charset="0"/>
              </a:rPr>
              <a:t>EVALUASI </a:t>
            </a:r>
            <a:r>
              <a:rPr lang="id-ID" altLang="en-US" sz="3600" b="1" dirty="0" smtClean="0">
                <a:solidFill>
                  <a:srgbClr val="000000"/>
                </a:solidFill>
                <a:latin typeface="Calibri" pitchFamily="34" charset="0"/>
              </a:rPr>
              <a:t>ANGGARAN</a:t>
            </a:r>
          </a:p>
          <a:p>
            <a:pPr algn="ctr" eaLnBrk="1" hangingPunct="1">
              <a:spcBef>
                <a:spcPct val="5000"/>
              </a:spcBef>
              <a:spcAft>
                <a:spcPct val="5000"/>
              </a:spcAft>
            </a:pPr>
            <a:r>
              <a:rPr lang="id-ID" altLang="en-US" sz="3600" b="1" dirty="0" smtClean="0">
                <a:solidFill>
                  <a:srgbClr val="000000"/>
                </a:solidFill>
                <a:latin typeface="Calibri" pitchFamily="34" charset="0"/>
              </a:rPr>
              <a:t>TAHUN 2018</a:t>
            </a:r>
            <a:r>
              <a:rPr lang="id-ID" altLang="en-US" sz="3600" b="1" dirty="0" smtClean="0">
                <a:latin typeface="Calibri" pitchFamily="34" charset="0"/>
              </a:rPr>
              <a:t> </a:t>
            </a:r>
            <a:endParaRPr lang="en-US" altLang="en-US" sz="3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48687" y="6371403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6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http://www.planwallpaper.com/static/images/Background-Design-Images-36-Cool-Wallpapers-HD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253" y="-43737"/>
            <a:ext cx="9163254" cy="685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1828801"/>
            <a:ext cx="8382000" cy="349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"/>
              </a:spcBef>
              <a:spcAft>
                <a:spcPct val="5000"/>
              </a:spcAft>
            </a:pPr>
            <a:r>
              <a:rPr lang="id-ID" altLang="en-US" sz="5400" b="1" dirty="0" smtClean="0">
                <a:latin typeface="Calibri" pitchFamily="34" charset="0"/>
              </a:rPr>
              <a:t>OPTMALISASI PROGRAM &amp; KEGIATAN UNTUK MENDUKUNG CAPAIAN </a:t>
            </a:r>
          </a:p>
          <a:p>
            <a:pPr algn="ctr" eaLnBrk="1" hangingPunct="1">
              <a:spcBef>
                <a:spcPct val="5000"/>
              </a:spcBef>
              <a:spcAft>
                <a:spcPct val="5000"/>
              </a:spcAft>
            </a:pPr>
            <a:r>
              <a:rPr lang="id-ID" altLang="en-US" sz="5400" b="1" dirty="0" smtClean="0">
                <a:latin typeface="Calibri" pitchFamily="34" charset="0"/>
              </a:rPr>
              <a:t>SPM BIDANG KESEHATAN </a:t>
            </a:r>
            <a:endParaRPr lang="en-US" altLang="en-US" sz="5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48687" y="6371403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3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12"/>
          <p:cNvSpPr>
            <a:spLocks noChangeArrowheads="1"/>
          </p:cNvSpPr>
          <p:nvPr/>
        </p:nvSpPr>
        <p:spPr bwMode="auto">
          <a:xfrm>
            <a:off x="2231232" y="4160651"/>
            <a:ext cx="914400" cy="93161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marL="342900" indent="-3429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 3" panose="05040102010807070707" pitchFamily="18" charset="2"/>
              <a:buNone/>
              <a:defRPr/>
            </a:pPr>
            <a:endParaRPr lang="id-ID" altLang="en-US">
              <a:solidFill>
                <a:prstClr val="black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8" y="3063970"/>
            <a:ext cx="2465785" cy="990342"/>
          </a:xfrm>
          <a:solidFill>
            <a:srgbClr val="FFC0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sz="2399" b="1" dirty="0" smtClean="0">
                <a:latin typeface="Tahoma" panose="020B0604030504040204" pitchFamily="34" charset="0"/>
                <a:cs typeface="Tahoma" panose="020B0604030504040204" pitchFamily="34" charset="0"/>
              </a:rPr>
              <a:t>PP No. 2/2018</a:t>
            </a:r>
            <a:endParaRPr lang="en-US" sz="2399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1600208" y="1286433"/>
            <a:ext cx="2465785" cy="83798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114266" indent="0" algn="ctr">
              <a:lnSpc>
                <a:spcPct val="80000"/>
              </a:lnSpc>
              <a:buNone/>
              <a:defRPr/>
            </a:pPr>
            <a:r>
              <a:rPr lang="en-AU" sz="2399" b="1" dirty="0">
                <a:latin typeface="Tahoma" panose="020B0604030504040204" pitchFamily="34" charset="0"/>
                <a:cs typeface="Tahoma" panose="020B0604030504040204" pitchFamily="34" charset="0"/>
              </a:rPr>
              <a:t>UU 23/2014</a:t>
            </a:r>
            <a:endParaRPr lang="en-US" sz="2399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078015" y="1286454"/>
            <a:ext cx="2506125" cy="7554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0"/>
              </a:spcAft>
              <a:buClr>
                <a:srgbClr val="ED7D31"/>
              </a:buClr>
              <a:buFont typeface="Wingdings" panose="05000000000000000000" pitchFamily="2" charset="2"/>
              <a:buNone/>
              <a:defRPr/>
            </a:pPr>
            <a:r>
              <a:rPr lang="es-ES" sz="1999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PEMERINTAHAN DAERAH</a:t>
            </a:r>
            <a:endParaRPr lang="en-US" sz="1999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078015" y="2941767"/>
            <a:ext cx="2506125" cy="121888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sz="1999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STANDAR PELAYANAN MINIMAL</a:t>
            </a:r>
            <a:endParaRPr lang="en-US" sz="1999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1600208" y="5181153"/>
            <a:ext cx="2465785" cy="15075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sz="2299" b="1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REVISI </a:t>
            </a:r>
            <a:r>
              <a:rPr lang="en-US" sz="2299" b="1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PERMENKES </a:t>
            </a:r>
            <a:endParaRPr lang="id-ID" sz="2299" b="1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sz="2299" b="1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id-ID" sz="2299" b="1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299" b="1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43</a:t>
            </a:r>
            <a:r>
              <a:rPr lang="id-ID" sz="2299" b="1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Tahun </a:t>
            </a:r>
            <a:r>
              <a:rPr lang="en-US" sz="2299" b="1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2016</a:t>
            </a:r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5078015" y="5117661"/>
            <a:ext cx="2506125" cy="14773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b="1" dirty="0" smtClean="0">
                <a:solidFill>
                  <a:prstClr val="black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STANDAR PELAYANAN MINIMAL BIDANG KESEHATAN</a:t>
            </a:r>
            <a:endParaRPr lang="en-US" b="1" dirty="0">
              <a:solidFill>
                <a:prstClr val="black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0905" name="AutoShape 11"/>
          <p:cNvSpPr>
            <a:spLocks noChangeArrowheads="1"/>
          </p:cNvSpPr>
          <p:nvPr/>
        </p:nvSpPr>
        <p:spPr bwMode="auto">
          <a:xfrm>
            <a:off x="2288381" y="2167267"/>
            <a:ext cx="857250" cy="83798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marL="342900" indent="-3429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 3" panose="05040102010807070707" pitchFamily="18" charset="2"/>
              <a:buNone/>
              <a:defRPr/>
            </a:pPr>
            <a:endParaRPr lang="id-ID" altLang="en-US">
              <a:solidFill>
                <a:prstClr val="black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0906" name="AutoShape 13"/>
          <p:cNvSpPr>
            <a:spLocks noChangeArrowheads="1"/>
          </p:cNvSpPr>
          <p:nvPr/>
        </p:nvSpPr>
        <p:spPr bwMode="auto">
          <a:xfrm>
            <a:off x="4114800" y="1473730"/>
            <a:ext cx="914400" cy="380901"/>
          </a:xfrm>
          <a:prstGeom prst="rightArrow">
            <a:avLst>
              <a:gd name="adj1" fmla="val 50000"/>
              <a:gd name="adj2" fmla="val 14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 3" panose="05040102010807070707" pitchFamily="18" charset="2"/>
              <a:buNone/>
              <a:defRPr/>
            </a:pPr>
            <a:endParaRPr lang="id-ID" altLang="en-US">
              <a:solidFill>
                <a:prstClr val="black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0907" name="AutoShape 14"/>
          <p:cNvSpPr>
            <a:spLocks noChangeArrowheads="1"/>
          </p:cNvSpPr>
          <p:nvPr/>
        </p:nvSpPr>
        <p:spPr bwMode="auto">
          <a:xfrm>
            <a:off x="4114800" y="3395580"/>
            <a:ext cx="914400" cy="380901"/>
          </a:xfrm>
          <a:prstGeom prst="rightArrow">
            <a:avLst>
              <a:gd name="adj1" fmla="val 50000"/>
              <a:gd name="adj2" fmla="val 14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 3" panose="05040102010807070707" pitchFamily="18" charset="2"/>
              <a:buNone/>
              <a:defRPr/>
            </a:pPr>
            <a:endParaRPr lang="id-ID" altLang="en-US">
              <a:solidFill>
                <a:prstClr val="black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0908" name="AutoShape 15"/>
          <p:cNvSpPr>
            <a:spLocks noChangeArrowheads="1"/>
          </p:cNvSpPr>
          <p:nvPr/>
        </p:nvSpPr>
        <p:spPr bwMode="auto">
          <a:xfrm>
            <a:off x="4114800" y="5390660"/>
            <a:ext cx="914400" cy="380901"/>
          </a:xfrm>
          <a:prstGeom prst="rightArrow">
            <a:avLst>
              <a:gd name="adj1" fmla="val 50000"/>
              <a:gd name="adj2" fmla="val 14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 3" panose="05040102010807070707" pitchFamily="18" charset="2"/>
              <a:buNone/>
              <a:defRPr/>
            </a:pPr>
            <a:endParaRPr lang="id-ID" altLang="en-US">
              <a:solidFill>
                <a:prstClr val="black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0909" name="TextBox 1"/>
          <p:cNvSpPr txBox="1">
            <a:spLocks noChangeArrowheads="1"/>
          </p:cNvSpPr>
          <p:nvPr/>
        </p:nvSpPr>
        <p:spPr bwMode="auto">
          <a:xfrm>
            <a:off x="683569" y="375449"/>
            <a:ext cx="7128792" cy="52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 typeface="Wingdings 3" panose="05040102010807070707" pitchFamily="18" charset="2"/>
              <a:buNone/>
              <a:defRPr/>
            </a:pPr>
            <a:r>
              <a:rPr lang="id-ID" altLang="en-US" sz="2799" b="1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DASAR </a:t>
            </a:r>
            <a:r>
              <a:rPr lang="id-ID" altLang="en-US" sz="2799" b="1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HUKUM SPM</a:t>
            </a:r>
            <a:endParaRPr lang="id-ID" altLang="en-US" sz="2799" b="1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683581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pPr algn="ctr"/>
            <a:r>
              <a:rPr lang="id-ID" dirty="0" smtClean="0"/>
              <a:t>UU No 23 Th 2014 Tentang</a:t>
            </a:r>
            <a:br>
              <a:rPr lang="id-ID" dirty="0" smtClean="0"/>
            </a:br>
            <a:r>
              <a:rPr lang="id-ID" dirty="0" smtClean="0"/>
              <a:t>Pemerintahan Daerah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632848" cy="4392488"/>
          </a:xfrm>
        </p:spPr>
        <p:txBody>
          <a:bodyPr>
            <a:normAutofit lnSpcReduction="10000"/>
          </a:bodyPr>
          <a:lstStyle/>
          <a:p>
            <a:pPr algn="ctr"/>
            <a:r>
              <a:rPr lang="id-ID" sz="2200" b="1" dirty="0" smtClean="0">
                <a:solidFill>
                  <a:srgbClr val="002060"/>
                </a:solidFill>
              </a:rPr>
              <a:t>Pasal 18</a:t>
            </a:r>
          </a:p>
          <a:p>
            <a:pPr marL="442913" indent="-415925"/>
            <a:r>
              <a:rPr lang="id-ID" sz="2200" b="1" dirty="0" smtClean="0">
                <a:solidFill>
                  <a:srgbClr val="002060"/>
                </a:solidFill>
              </a:rPr>
              <a:t>(2) Pelaksanaan Pelayanan Dasar pada urusan Pemerintahan Wajib yang berkaitan dengan Pelayanan Dasar berpedoman pada standar pelayanan minimal.</a:t>
            </a:r>
          </a:p>
          <a:p>
            <a:pPr marL="442913" indent="-415925"/>
            <a:r>
              <a:rPr lang="id-ID" sz="2200" b="1" dirty="0" smtClean="0">
                <a:solidFill>
                  <a:srgbClr val="002060"/>
                </a:solidFill>
              </a:rPr>
              <a:t>(3) Ketentuan lebih lanjut mengenai standar pelayanan minimal diatur dengan peraturan pemerintah</a:t>
            </a:r>
          </a:p>
          <a:p>
            <a:pPr marL="442913" indent="-415925" algn="ctr"/>
            <a:endParaRPr lang="id-ID" sz="2200" b="1" dirty="0">
              <a:solidFill>
                <a:srgbClr val="002060"/>
              </a:solidFill>
            </a:endParaRPr>
          </a:p>
          <a:p>
            <a:pPr marL="442913" indent="-415925" algn="ctr"/>
            <a:r>
              <a:rPr lang="id-ID" sz="2200" b="1" dirty="0" smtClean="0">
                <a:solidFill>
                  <a:srgbClr val="002060"/>
                </a:solidFill>
              </a:rPr>
              <a:t>Pasal 298</a:t>
            </a:r>
          </a:p>
          <a:p>
            <a:pPr marL="442913" indent="-415925"/>
            <a:r>
              <a:rPr lang="id-ID" sz="2200" b="1" dirty="0" smtClean="0">
                <a:solidFill>
                  <a:srgbClr val="002060"/>
                </a:solidFill>
              </a:rPr>
              <a:t>(1) Belanja daerah diprioritaskan untuk mendanai urusan Pemerintah Wajib yang terkait Pelayanan Dasar yang ditetapkan dengan standar pelayanan minimal</a:t>
            </a:r>
          </a:p>
          <a:p>
            <a:pPr marL="442913" indent="-415925"/>
            <a:endParaRPr lang="id-ID" sz="2000" b="1" dirty="0">
              <a:solidFill>
                <a:srgbClr val="C00000"/>
              </a:solidFill>
            </a:endParaRPr>
          </a:p>
          <a:p>
            <a:pPr marL="442913" indent="-415925"/>
            <a:endParaRPr lang="id-ID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755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pPr algn="ctr"/>
            <a:r>
              <a:rPr lang="id-ID" dirty="0" smtClean="0"/>
              <a:t>PP No 2  Th 2018  Tentang</a:t>
            </a:r>
            <a:br>
              <a:rPr lang="id-ID" dirty="0" smtClean="0"/>
            </a:br>
            <a:r>
              <a:rPr lang="id-ID" dirty="0" smtClean="0"/>
              <a:t>Standar Pelayanan Minimal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632848" cy="489654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d-ID" sz="2200" b="1" dirty="0" smtClean="0">
                <a:solidFill>
                  <a:srgbClr val="002060"/>
                </a:solidFill>
              </a:rPr>
              <a:t>Pasal 6</a:t>
            </a:r>
          </a:p>
          <a:p>
            <a:pPr marL="442913" indent="-415925"/>
            <a:r>
              <a:rPr lang="id-ID" sz="2200" b="1" dirty="0" smtClean="0">
                <a:solidFill>
                  <a:srgbClr val="002060"/>
                </a:solidFill>
              </a:rPr>
              <a:t>(3) Jenis pelayanan dasar pada SPM kesehatan daerah Kabupaten/Kota terdiri dari :</a:t>
            </a:r>
          </a:p>
          <a:p>
            <a:pPr marL="941388" indent="-457200">
              <a:buAutoNum type="alphaLcPeriod"/>
            </a:pPr>
            <a:r>
              <a:rPr lang="id-ID" sz="2200" b="1" dirty="0" smtClean="0">
                <a:solidFill>
                  <a:srgbClr val="002060"/>
                </a:solidFill>
              </a:rPr>
              <a:t>Pelayanan kes ibu hamil</a:t>
            </a:r>
          </a:p>
          <a:p>
            <a:pPr marL="941388" indent="-457200">
              <a:buAutoNum type="alphaLcPeriod"/>
            </a:pPr>
            <a:r>
              <a:rPr lang="id-ID" sz="2200" b="1" dirty="0" smtClean="0">
                <a:solidFill>
                  <a:srgbClr val="002060"/>
                </a:solidFill>
              </a:rPr>
              <a:t>Pelayanan kes ibu bersalin</a:t>
            </a:r>
          </a:p>
          <a:p>
            <a:pPr marL="941388" indent="-457200">
              <a:buAutoNum type="alphaLcPeriod"/>
            </a:pPr>
            <a:r>
              <a:rPr lang="id-ID" sz="2200" b="1" dirty="0" smtClean="0">
                <a:solidFill>
                  <a:srgbClr val="002060"/>
                </a:solidFill>
              </a:rPr>
              <a:t>Pelayanan kes bayi baru lahir</a:t>
            </a:r>
          </a:p>
          <a:p>
            <a:pPr marL="941388" indent="-457200">
              <a:buAutoNum type="alphaLcPeriod"/>
            </a:pPr>
            <a:r>
              <a:rPr lang="id-ID" sz="2200" b="1" dirty="0" smtClean="0">
                <a:solidFill>
                  <a:srgbClr val="002060"/>
                </a:solidFill>
              </a:rPr>
              <a:t>Pelayanan kes balita</a:t>
            </a:r>
          </a:p>
          <a:p>
            <a:pPr marL="941388" indent="-457200">
              <a:buAutoNum type="alphaLcPeriod"/>
            </a:pPr>
            <a:r>
              <a:rPr lang="id-ID" sz="2200" b="1" dirty="0" smtClean="0">
                <a:solidFill>
                  <a:srgbClr val="002060"/>
                </a:solidFill>
              </a:rPr>
              <a:t>Pelayanan kes pada usia pendidikan dasar</a:t>
            </a:r>
          </a:p>
          <a:p>
            <a:pPr marL="941388" indent="-457200">
              <a:buAutoNum type="alphaLcPeriod"/>
            </a:pPr>
            <a:r>
              <a:rPr lang="id-ID" sz="2200" b="1" dirty="0" smtClean="0">
                <a:solidFill>
                  <a:srgbClr val="002060"/>
                </a:solidFill>
              </a:rPr>
              <a:t>Pelayanan kes pada usia produktif</a:t>
            </a:r>
          </a:p>
          <a:p>
            <a:pPr marL="941388" indent="-457200">
              <a:buAutoNum type="alphaLcPeriod"/>
            </a:pPr>
            <a:r>
              <a:rPr lang="id-ID" sz="2200" b="1" dirty="0" smtClean="0">
                <a:solidFill>
                  <a:srgbClr val="002060"/>
                </a:solidFill>
              </a:rPr>
              <a:t>Pelayanan kes pada usia lanjut</a:t>
            </a:r>
          </a:p>
          <a:p>
            <a:pPr marL="941388" indent="-457200">
              <a:buAutoNum type="alphaLcPeriod"/>
            </a:pPr>
            <a:r>
              <a:rPr lang="id-ID" sz="2200" b="1" dirty="0" smtClean="0">
                <a:solidFill>
                  <a:srgbClr val="002060"/>
                </a:solidFill>
              </a:rPr>
              <a:t>Pelayanan kes penderita hipertensi</a:t>
            </a:r>
          </a:p>
          <a:p>
            <a:pPr marL="941388" indent="-457200">
              <a:buAutoNum type="alphaLcPeriod"/>
            </a:pPr>
            <a:r>
              <a:rPr lang="id-ID" sz="2200" b="1" dirty="0" smtClean="0">
                <a:solidFill>
                  <a:srgbClr val="002060"/>
                </a:solidFill>
              </a:rPr>
              <a:t>Pelayanan kes penderita DM</a:t>
            </a:r>
          </a:p>
          <a:p>
            <a:pPr marL="941388" indent="-457200">
              <a:buAutoNum type="alphaLcPeriod"/>
            </a:pPr>
            <a:r>
              <a:rPr lang="id-ID" sz="2200" b="1" dirty="0" smtClean="0">
                <a:solidFill>
                  <a:srgbClr val="002060"/>
                </a:solidFill>
              </a:rPr>
              <a:t>Pelayanan kes ODGJ berat</a:t>
            </a:r>
          </a:p>
          <a:p>
            <a:pPr marL="941388" indent="-457200">
              <a:buAutoNum type="alphaLcPeriod"/>
            </a:pPr>
            <a:r>
              <a:rPr lang="id-ID" sz="2200" b="1" dirty="0" smtClean="0">
                <a:solidFill>
                  <a:srgbClr val="002060"/>
                </a:solidFill>
              </a:rPr>
              <a:t>Pelayanan kes org terduga tuberkulosis</a:t>
            </a:r>
          </a:p>
          <a:p>
            <a:pPr marL="941388" indent="-457200">
              <a:buAutoNum type="alphaLcPeriod"/>
            </a:pPr>
            <a:r>
              <a:rPr lang="id-ID" sz="2200" b="1" dirty="0" smtClean="0">
                <a:solidFill>
                  <a:srgbClr val="002060"/>
                </a:solidFill>
              </a:rPr>
              <a:t>Pelayanan kes org dg resiko terinfeksi HIV</a:t>
            </a:r>
            <a:endParaRPr lang="id-ID" sz="2000" b="1" dirty="0">
              <a:solidFill>
                <a:srgbClr val="C00000"/>
              </a:solidFill>
            </a:endParaRPr>
          </a:p>
          <a:p>
            <a:pPr marL="442913" indent="-415925"/>
            <a:endParaRPr lang="id-ID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192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pPr algn="ctr"/>
            <a:r>
              <a:rPr lang="id-ID" dirty="0" smtClean="0"/>
              <a:t>PP No 2  Th 2018  Tentang</a:t>
            </a:r>
            <a:br>
              <a:rPr lang="id-ID" dirty="0" smtClean="0"/>
            </a:br>
            <a:r>
              <a:rPr lang="id-ID" dirty="0" smtClean="0"/>
              <a:t>Standar Pelayanan Minimal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7632848" cy="4176464"/>
          </a:xfrm>
        </p:spPr>
        <p:txBody>
          <a:bodyPr>
            <a:normAutofit/>
          </a:bodyPr>
          <a:lstStyle/>
          <a:p>
            <a:pPr algn="ctr"/>
            <a:r>
              <a:rPr lang="id-ID" sz="2800" b="1" dirty="0" smtClean="0">
                <a:solidFill>
                  <a:srgbClr val="002060"/>
                </a:solidFill>
              </a:rPr>
              <a:t>Pasal 20</a:t>
            </a:r>
          </a:p>
          <a:p>
            <a:pPr marL="442913" indent="-415925"/>
            <a:r>
              <a:rPr lang="id-ID" sz="2800" b="1" dirty="0" smtClean="0">
                <a:solidFill>
                  <a:srgbClr val="002060"/>
                </a:solidFill>
              </a:rPr>
              <a:t>(1) Kepala Daerah dan / atau wakil Kepala Daerah  yang tidak melaksanakan SPM sebagaimana dimaksud Pasal 5 sampai dengan Pasal 10 dijatuhi sangsi administratif.</a:t>
            </a:r>
            <a:endParaRPr lang="id-ID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65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943111582"/>
              </p:ext>
            </p:extLst>
          </p:nvPr>
        </p:nvGraphicFramePr>
        <p:xfrm>
          <a:off x="2341989" y="2"/>
          <a:ext cx="6478484" cy="6726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 rot="20074574">
            <a:off x="2210137" y="5217607"/>
            <a:ext cx="800308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5715008"/>
            <a:ext cx="1586999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prstClr val="black"/>
                </a:solidFill>
              </a:rPr>
              <a:t>SESUAI</a:t>
            </a:r>
            <a:r>
              <a:rPr lang="en-US" sz="2800" b="1" dirty="0">
                <a:solidFill>
                  <a:prstClr val="white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STANDAR</a:t>
            </a:r>
          </a:p>
        </p:txBody>
      </p:sp>
      <p:sp>
        <p:nvSpPr>
          <p:cNvPr id="7" name="Oval 6"/>
          <p:cNvSpPr/>
          <p:nvPr/>
        </p:nvSpPr>
        <p:spPr>
          <a:xfrm>
            <a:off x="4572001" y="0"/>
            <a:ext cx="400154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6401278" y="6096000"/>
            <a:ext cx="400154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9" name="Oval 8"/>
          <p:cNvSpPr/>
          <p:nvPr/>
        </p:nvSpPr>
        <p:spPr>
          <a:xfrm>
            <a:off x="6853384" y="4343400"/>
            <a:ext cx="400154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4572001" y="6477000"/>
            <a:ext cx="400154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1" name="Oval 10"/>
          <p:cNvSpPr/>
          <p:nvPr/>
        </p:nvSpPr>
        <p:spPr>
          <a:xfrm>
            <a:off x="3371539" y="6019800"/>
            <a:ext cx="400154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12" name="Oval 11"/>
          <p:cNvSpPr/>
          <p:nvPr/>
        </p:nvSpPr>
        <p:spPr>
          <a:xfrm>
            <a:off x="2571229" y="4495800"/>
            <a:ext cx="400154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9</a:t>
            </a:r>
          </a:p>
        </p:txBody>
      </p:sp>
      <p:sp>
        <p:nvSpPr>
          <p:cNvPr id="13" name="Oval 12"/>
          <p:cNvSpPr/>
          <p:nvPr/>
        </p:nvSpPr>
        <p:spPr>
          <a:xfrm>
            <a:off x="2195741" y="2590800"/>
            <a:ext cx="832813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10</a:t>
            </a:r>
          </a:p>
        </p:txBody>
      </p:sp>
      <p:sp>
        <p:nvSpPr>
          <p:cNvPr id="14" name="Oval 13"/>
          <p:cNvSpPr/>
          <p:nvPr/>
        </p:nvSpPr>
        <p:spPr>
          <a:xfrm>
            <a:off x="2742729" y="1066800"/>
            <a:ext cx="743143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11</a:t>
            </a:r>
          </a:p>
        </p:txBody>
      </p:sp>
      <p:sp>
        <p:nvSpPr>
          <p:cNvPr id="15" name="Oval 14"/>
          <p:cNvSpPr/>
          <p:nvPr/>
        </p:nvSpPr>
        <p:spPr>
          <a:xfrm>
            <a:off x="3485867" y="0"/>
            <a:ext cx="726093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12</a:t>
            </a:r>
          </a:p>
        </p:txBody>
      </p:sp>
      <p:sp>
        <p:nvSpPr>
          <p:cNvPr id="16" name="Oval 15"/>
          <p:cNvSpPr/>
          <p:nvPr/>
        </p:nvSpPr>
        <p:spPr>
          <a:xfrm>
            <a:off x="7144420" y="2667000"/>
            <a:ext cx="400154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7884370" y="1046897"/>
            <a:ext cx="400154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8" name="Oval 17"/>
          <p:cNvSpPr/>
          <p:nvPr/>
        </p:nvSpPr>
        <p:spPr>
          <a:xfrm>
            <a:off x="6286948" y="228600"/>
            <a:ext cx="400154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-20000" y="0"/>
            <a:ext cx="3734531" cy="1676400"/>
          </a:xfrm>
          <a:prstGeom prst="rect">
            <a:avLst/>
          </a:prstGeom>
        </p:spPr>
        <p:txBody>
          <a:bodyPr/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 PELAYANAN DASAR </a:t>
            </a:r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SPM KESEHATAN DAERAH KAB/KOTA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7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15589" y="535600"/>
            <a:ext cx="5559429" cy="838200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  <a:latin typeface="Arial Rounded MT Bold" pitchFamily="34" charset="0"/>
              </a:rPr>
              <a:t>TARGET PEMENUHAN SPM BIDANG KESEHATAN</a:t>
            </a:r>
            <a:endParaRPr lang="fr-FR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715589" y="1600200"/>
            <a:ext cx="5816851" cy="427707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41338" lvl="2" indent="-533400" algn="just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dirty="0" err="1">
                <a:solidFill>
                  <a:srgbClr val="FF0000"/>
                </a:solidFill>
                <a:latin typeface="Arial Rounded MT Bold" pitchFamily="34" charset="0"/>
              </a:rPr>
              <a:t>seluruh</a:t>
            </a:r>
            <a:r>
              <a:rPr lang="en-US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Rounded MT Bold" pitchFamily="34" charset="0"/>
              </a:rPr>
              <a:t>warga</a:t>
            </a:r>
            <a:r>
              <a:rPr lang="en-US" dirty="0">
                <a:solidFill>
                  <a:srgbClr val="FF0000"/>
                </a:solidFill>
                <a:latin typeface="Arial Rounded MT Bold" pitchFamily="34" charset="0"/>
              </a:rPr>
              <a:t> negara </a:t>
            </a:r>
            <a:r>
              <a:rPr lang="en-US" dirty="0" err="1">
                <a:latin typeface="Arial Rounded MT Bold" pitchFamily="34" charset="0"/>
              </a:rPr>
              <a:t>penerima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harus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memperoleh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pelayanan</a:t>
            </a:r>
            <a:r>
              <a:rPr lang="en-US" dirty="0">
                <a:latin typeface="Arial Rounded MT Bold" pitchFamily="34" charset="0"/>
              </a:rPr>
              <a:t> minimal </a:t>
            </a:r>
            <a:r>
              <a:rPr lang="en-US" dirty="0" err="1">
                <a:latin typeface="Arial Rounded MT Bold" pitchFamily="34" charset="0"/>
              </a:rPr>
              <a:t>bidang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kesehatan</a:t>
            </a:r>
            <a:r>
              <a:rPr lang="en-US" dirty="0">
                <a:latin typeface="Arial Rounded MT Bold" pitchFamily="34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Arial Rounded MT Bold" pitchFamily="34" charset="0"/>
              </a:rPr>
              <a:t>100 %</a:t>
            </a:r>
            <a:r>
              <a:rPr lang="en-US" dirty="0">
                <a:latin typeface="Arial Rounded MT Bold" pitchFamily="34" charset="0"/>
              </a:rPr>
              <a:t>).</a:t>
            </a:r>
          </a:p>
          <a:p>
            <a:pPr marL="541338" lvl="2" indent="-533400" algn="just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dirty="0" err="1">
                <a:latin typeface="Arial Rounded MT Bold" pitchFamily="34" charset="0"/>
              </a:rPr>
              <a:t>Mengingat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penetapan</a:t>
            </a:r>
            <a:r>
              <a:rPr lang="en-US" dirty="0">
                <a:latin typeface="Arial Rounded MT Bold" pitchFamily="34" charset="0"/>
              </a:rPr>
              <a:t> SPM </a:t>
            </a:r>
            <a:r>
              <a:rPr lang="en-US" dirty="0" err="1">
                <a:latin typeface="Arial Rounded MT Bold" pitchFamily="34" charset="0"/>
              </a:rPr>
              <a:t>bukan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atas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pertimbangan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kemampuan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anggaran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daerah</a:t>
            </a:r>
            <a:r>
              <a:rPr lang="en-US" dirty="0">
                <a:latin typeface="Arial Rounded MT Bold" pitchFamily="34" charset="0"/>
              </a:rPr>
              <a:t>, </a:t>
            </a:r>
            <a:r>
              <a:rPr lang="en-US" dirty="0" err="1">
                <a:latin typeface="Arial Rounded MT Bold" pitchFamily="34" charset="0"/>
              </a:rPr>
              <a:t>melainkan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atas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pertimbangan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jenis</a:t>
            </a:r>
            <a:r>
              <a:rPr lang="en-US" dirty="0">
                <a:latin typeface="Arial Rounded MT Bold" pitchFamily="34" charset="0"/>
              </a:rPr>
              <a:t> dan </a:t>
            </a:r>
            <a:r>
              <a:rPr lang="en-US" dirty="0" err="1">
                <a:latin typeface="Arial Rounded MT Bold" pitchFamily="34" charset="0"/>
              </a:rPr>
              <a:t>mutu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layanan</a:t>
            </a:r>
            <a:r>
              <a:rPr lang="en-US" dirty="0">
                <a:latin typeface="Arial Rounded MT Bold" pitchFamily="34" charset="0"/>
              </a:rPr>
              <a:t> yang </a:t>
            </a:r>
            <a:r>
              <a:rPr lang="en-US" dirty="0" err="1">
                <a:latin typeface="Arial Rounded MT Bold" pitchFamily="34" charset="0"/>
              </a:rPr>
              <a:t>mutlak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harus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diperoleh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warga</a:t>
            </a:r>
            <a:r>
              <a:rPr lang="en-US" dirty="0">
                <a:latin typeface="Arial Rounded MT Bold" pitchFamily="34" charset="0"/>
              </a:rPr>
              <a:t> negara, </a:t>
            </a:r>
            <a:r>
              <a:rPr lang="en-US" dirty="0" err="1">
                <a:latin typeface="Arial Rounded MT Bold" pitchFamily="34" charset="0"/>
              </a:rPr>
              <a:t>maka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dalam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penganggaran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pemenuhan</a:t>
            </a:r>
            <a:r>
              <a:rPr lang="en-US" dirty="0">
                <a:latin typeface="Arial Rounded MT Bold" pitchFamily="34" charset="0"/>
              </a:rPr>
              <a:t> SPM </a:t>
            </a:r>
            <a:r>
              <a:rPr lang="en-US" dirty="0" err="1">
                <a:latin typeface="Arial Rounded MT Bold" pitchFamily="34" charset="0"/>
              </a:rPr>
              <a:t>tidak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boleh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dibatasi</a:t>
            </a:r>
            <a:r>
              <a:rPr lang="en-US" dirty="0">
                <a:latin typeface="Arial Rounded MT Bold" pitchFamily="34" charset="0"/>
              </a:rPr>
              <a:t> oleh </a:t>
            </a:r>
            <a:r>
              <a:rPr lang="en-US" dirty="0" err="1">
                <a:latin typeface="Arial Rounded MT Bold" pitchFamily="34" charset="0"/>
              </a:rPr>
              <a:t>anggaran</a:t>
            </a:r>
            <a:r>
              <a:rPr lang="en-US" dirty="0">
                <a:latin typeface="Arial Rounded MT Bold" pitchFamily="34" charset="0"/>
              </a:rPr>
              <a:t> (</a:t>
            </a:r>
            <a:r>
              <a:rPr lang="en-US" i="1" dirty="0" err="1">
                <a:solidFill>
                  <a:srgbClr val="FF0000"/>
                </a:solidFill>
                <a:latin typeface="Arial Rounded MT Bold" pitchFamily="34" charset="0"/>
              </a:rPr>
              <a:t>unconstrain</a:t>
            </a:r>
            <a:r>
              <a:rPr lang="en-US" i="1" dirty="0">
                <a:solidFill>
                  <a:srgbClr val="FF0000"/>
                </a:solidFill>
                <a:latin typeface="Arial Rounded MT Bold" pitchFamily="34" charset="0"/>
              </a:rPr>
              <a:t> budget</a:t>
            </a:r>
            <a:r>
              <a:rPr lang="en-US" dirty="0">
                <a:latin typeface="Arial Rounded MT Bold" pitchFamily="34" charset="0"/>
              </a:rPr>
              <a:t>).</a:t>
            </a:r>
          </a:p>
          <a:p>
            <a:pPr marL="541338" lvl="2" indent="-533400" algn="just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dirty="0" err="1">
                <a:latin typeface="Arial Rounded MT Bold" pitchFamily="34" charset="0"/>
              </a:rPr>
              <a:t>Penganggaran</a:t>
            </a:r>
            <a:r>
              <a:rPr lang="en-US" dirty="0">
                <a:latin typeface="Arial Rounded MT Bold" pitchFamily="34" charset="0"/>
              </a:rPr>
              <a:t> SPM </a:t>
            </a:r>
            <a:r>
              <a:rPr lang="en-US" dirty="0" err="1">
                <a:latin typeface="Arial Rounded MT Bold" pitchFamily="34" charset="0"/>
              </a:rPr>
              <a:t>harus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Rounded MT Bold" pitchFamily="34" charset="0"/>
              </a:rPr>
              <a:t>diprioritaskan</a:t>
            </a:r>
            <a:r>
              <a:rPr lang="en-US" dirty="0">
                <a:latin typeface="Arial Rounded MT Bold" pitchFamily="34" charset="0"/>
              </a:rPr>
              <a:t>, </a:t>
            </a:r>
            <a:r>
              <a:rPr lang="en-US" dirty="0" err="1">
                <a:latin typeface="Arial Rounded MT Bold" pitchFamily="34" charset="0"/>
              </a:rPr>
              <a:t>dengan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demikian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maka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anggaran</a:t>
            </a:r>
            <a:r>
              <a:rPr lang="en-US" dirty="0">
                <a:latin typeface="Arial Rounded MT Bold" pitchFamily="34" charset="0"/>
              </a:rPr>
              <a:t> SPM </a:t>
            </a:r>
            <a:r>
              <a:rPr lang="en-US" dirty="0" err="1">
                <a:latin typeface="Arial Rounded MT Bold" pitchFamily="34" charset="0"/>
              </a:rPr>
              <a:t>harus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dipenuhi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terlebih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dahulu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sebelum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memenuhi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anggaran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lainnya</a:t>
            </a:r>
            <a:r>
              <a:rPr lang="en-US" dirty="0">
                <a:latin typeface="Arial Rounded MT Bold" pitchFamily="34" charset="0"/>
              </a:rPr>
              <a:t>.</a:t>
            </a:r>
          </a:p>
        </p:txBody>
      </p:sp>
      <p:sp>
        <p:nvSpPr>
          <p:cNvPr id="3" name="Arrow: Curved Right 2">
            <a:extLst>
              <a:ext uri="{FF2B5EF4-FFF2-40B4-BE49-F238E27FC236}">
                <a16:creationId xmlns="" xmlns:a16="http://schemas.microsoft.com/office/drawing/2014/main" id="{349C1F9D-62AB-4989-8A24-C6DE7CF00035}"/>
              </a:ext>
            </a:extLst>
          </p:cNvPr>
          <p:cNvSpPr/>
          <p:nvPr/>
        </p:nvSpPr>
        <p:spPr>
          <a:xfrm>
            <a:off x="2166948" y="1147399"/>
            <a:ext cx="54864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381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1325563"/>
          </a:xfrm>
        </p:spPr>
        <p:txBody>
          <a:bodyPr/>
          <a:lstStyle/>
          <a:p>
            <a:r>
              <a:rPr lang="id-ID" dirty="0" smtClean="0"/>
              <a:t>Upaya Yang Perlu Dilakukan :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5334216"/>
              </p:ext>
            </p:extLst>
          </p:nvPr>
        </p:nvGraphicFramePr>
        <p:xfrm>
          <a:off x="611560" y="1556792"/>
          <a:ext cx="804780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964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Sumber Dana di Puskesmas :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904089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0386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DUKUNGAN BOK</a:t>
            </a: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2987824" y="1791698"/>
            <a:ext cx="2232248" cy="446449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Oval 4"/>
          <p:cNvSpPr/>
          <p:nvPr/>
        </p:nvSpPr>
        <p:spPr>
          <a:xfrm>
            <a:off x="323528" y="2960948"/>
            <a:ext cx="1656184" cy="2304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6228184" y="2708920"/>
            <a:ext cx="2448272" cy="280831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755576" y="388224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BOK</a:t>
            </a:r>
            <a:endParaRPr lang="id-ID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516216" y="3789910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KELUARGA SEHAT</a:t>
            </a:r>
            <a:endParaRPr lang="id-ID" sz="2400" dirty="0"/>
          </a:p>
        </p:txBody>
      </p:sp>
      <p:sp>
        <p:nvSpPr>
          <p:cNvPr id="10" name="Right Arrow 9"/>
          <p:cNvSpPr/>
          <p:nvPr/>
        </p:nvSpPr>
        <p:spPr>
          <a:xfrm>
            <a:off x="2123728" y="3648798"/>
            <a:ext cx="720080" cy="9721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ight Arrow 10"/>
          <p:cNvSpPr/>
          <p:nvPr/>
        </p:nvSpPr>
        <p:spPr>
          <a:xfrm>
            <a:off x="5364088" y="3627020"/>
            <a:ext cx="720080" cy="9721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ounded Rectangle 13"/>
          <p:cNvSpPr/>
          <p:nvPr/>
        </p:nvSpPr>
        <p:spPr>
          <a:xfrm>
            <a:off x="3203848" y="2166814"/>
            <a:ext cx="1800200" cy="794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RENSTRA</a:t>
            </a:r>
            <a:endParaRPr lang="id-ID" dirty="0"/>
          </a:p>
        </p:txBody>
      </p:sp>
      <p:sp>
        <p:nvSpPr>
          <p:cNvPr id="16" name="Rounded Rectangle 15"/>
          <p:cNvSpPr/>
          <p:nvPr/>
        </p:nvSpPr>
        <p:spPr>
          <a:xfrm>
            <a:off x="3203848" y="3882243"/>
            <a:ext cx="1800200" cy="5737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SPM</a:t>
            </a:r>
            <a:endParaRPr lang="id-ID" dirty="0"/>
          </a:p>
        </p:txBody>
      </p:sp>
      <p:sp>
        <p:nvSpPr>
          <p:cNvPr id="17" name="Rounded Rectangle 16"/>
          <p:cNvSpPr/>
          <p:nvPr/>
        </p:nvSpPr>
        <p:spPr>
          <a:xfrm>
            <a:off x="3203848" y="4620907"/>
            <a:ext cx="1800200" cy="670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RAD STUNTING, TBC, IMUNISASI</a:t>
            </a:r>
            <a:endParaRPr lang="id-ID" dirty="0"/>
          </a:p>
        </p:txBody>
      </p:sp>
      <p:sp>
        <p:nvSpPr>
          <p:cNvPr id="18" name="Rounded Rectangle 17"/>
          <p:cNvSpPr/>
          <p:nvPr/>
        </p:nvSpPr>
        <p:spPr>
          <a:xfrm>
            <a:off x="3203848" y="5517232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PROGRAM LAIN</a:t>
            </a:r>
            <a:endParaRPr lang="id-ID" dirty="0"/>
          </a:p>
        </p:txBody>
      </p:sp>
      <p:sp>
        <p:nvSpPr>
          <p:cNvPr id="19" name="Rounded Rectangle 18"/>
          <p:cNvSpPr/>
          <p:nvPr/>
        </p:nvSpPr>
        <p:spPr>
          <a:xfrm>
            <a:off x="3203848" y="3140968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GERMAS/PIS-PK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97836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10" y="404667"/>
            <a:ext cx="7866063" cy="579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altLang="en-US" sz="2400" b="1" dirty="0" smtClean="0">
                <a:latin typeface="Tahoma" pitchFamily="34" charset="0"/>
                <a:cs typeface="Tahoma" pitchFamily="34" charset="0"/>
              </a:rPr>
              <a:t>REALISASI PENDAPATAN BLUD PUSKESMAS</a:t>
            </a:r>
          </a:p>
          <a:p>
            <a:r>
              <a:rPr lang="id-ID" altLang="en-US" sz="2400" b="1" dirty="0" smtClean="0">
                <a:latin typeface="Tahoma" pitchFamily="34" charset="0"/>
                <a:cs typeface="Tahoma" pitchFamily="34" charset="0"/>
              </a:rPr>
              <a:t> KAB. WONOSOBO S/D TW 3 TH 2018</a:t>
            </a:r>
            <a:endParaRPr lang="en-US" altLang="en-US" sz="24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48687" y="6366559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712" y="149126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%</a:t>
            </a:r>
            <a:endParaRPr lang="id-ID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99380968"/>
              </p:ext>
            </p:extLst>
          </p:nvPr>
        </p:nvGraphicFramePr>
        <p:xfrm>
          <a:off x="685804" y="1491269"/>
          <a:ext cx="7862882" cy="416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9987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615602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800" b="1" dirty="0" smtClean="0"/>
              <a:t>Anggaran BOK Puskesmas Th 2019 Yang Diusulkan Ke Pusat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2789553"/>
              </p:ext>
            </p:extLst>
          </p:nvPr>
        </p:nvGraphicFramePr>
        <p:xfrm>
          <a:off x="971600" y="980728"/>
          <a:ext cx="7272808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882"/>
                <a:gridCol w="2902542"/>
                <a:gridCol w="3456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NO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PUSKESMAS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JML ANGGARAN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Wadasintang</a:t>
                      </a:r>
                      <a:r>
                        <a:rPr lang="id-ID" sz="2000" baseline="0" dirty="0" smtClean="0"/>
                        <a:t> 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600.000.000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Wadaslintang 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500.000.000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Kepil 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600.000.000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Kepil 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500.000.000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Sapuran 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750.000.000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Kalibawang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550.000.000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7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Kaliwiro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750.000.000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Leksono 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550.000.000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Leksono 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450.000.000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Sukoharjo 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600.000.000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Sukoharjo 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450.000.000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Selomerto 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650.000.000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17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615602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800" b="1" dirty="0" smtClean="0"/>
              <a:t>Anggaran BOK Puskesmas Th 2019 Yang Diusulkan Ke Pusat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6612546"/>
              </p:ext>
            </p:extLst>
          </p:nvPr>
        </p:nvGraphicFramePr>
        <p:xfrm>
          <a:off x="971600" y="980728"/>
          <a:ext cx="7272808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882"/>
                <a:gridCol w="2902542"/>
                <a:gridCol w="3456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NO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PUSKESMAS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JML ANGGARAN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Selomerto</a:t>
                      </a:r>
                      <a:r>
                        <a:rPr lang="id-ID" sz="2000" baseline="0" dirty="0" smtClean="0"/>
                        <a:t> 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550.000.000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Kalikajar 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500.000.000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Kalikajar 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550.000.000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Kertek 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600.000.000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17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Kertek 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500.000.000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Wonosobo 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750.000.000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Wonosobo 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400.000.000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Watumalang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750.000.000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Mojotengah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750.000.000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Garung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700.000.000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Kejajar 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550.000.000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Kejajar 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450.000.000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JUMLAH</a:t>
                      </a:r>
                      <a:r>
                        <a:rPr lang="id-ID" sz="2000" baseline="0" dirty="0" smtClean="0"/>
                        <a:t> TOTAL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14.000.000.000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9025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200" dirty="0" smtClean="0"/>
              <a:t>Kegiatan Top Down Yg Wajib Dilaksanakan </a:t>
            </a:r>
            <a:br>
              <a:rPr lang="id-ID" sz="3200" dirty="0" smtClean="0"/>
            </a:br>
            <a:r>
              <a:rPr lang="id-ID" sz="3200" dirty="0" smtClean="0"/>
              <a:t>Oleh Puskesmas Pada Tahun 2019</a:t>
            </a:r>
            <a:endParaRPr lang="id-ID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1967001"/>
              </p:ext>
            </p:extLst>
          </p:nvPr>
        </p:nvGraphicFramePr>
        <p:xfrm>
          <a:off x="628650" y="1556792"/>
          <a:ext cx="78867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2298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10" y="404667"/>
            <a:ext cx="7866063" cy="579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altLang="en-US" sz="2400" b="1" dirty="0" smtClean="0">
                <a:latin typeface="Tahoma" pitchFamily="34" charset="0"/>
                <a:cs typeface="Tahoma" pitchFamily="34" charset="0"/>
              </a:rPr>
              <a:t>REALISASI BELANJA BLUD PUSKESMAS</a:t>
            </a:r>
          </a:p>
          <a:p>
            <a:r>
              <a:rPr lang="id-ID" altLang="en-US" sz="2400" b="1" dirty="0" smtClean="0">
                <a:latin typeface="Tahoma" pitchFamily="34" charset="0"/>
                <a:cs typeface="Tahoma" pitchFamily="34" charset="0"/>
              </a:rPr>
              <a:t> KAB. WONOSOBO S/D TW 3 TH 2018</a:t>
            </a:r>
            <a:endParaRPr lang="en-US" altLang="en-US" sz="24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48687" y="6366559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712" y="149126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%</a:t>
            </a:r>
            <a:endParaRPr lang="id-ID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82231505"/>
              </p:ext>
            </p:extLst>
          </p:nvPr>
        </p:nvGraphicFramePr>
        <p:xfrm>
          <a:off x="576749" y="1491270"/>
          <a:ext cx="7971943" cy="4097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691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10" y="404667"/>
            <a:ext cx="7866063" cy="579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altLang="en-US" sz="2400" b="1" dirty="0" smtClean="0">
                <a:latin typeface="Tahoma" pitchFamily="34" charset="0"/>
                <a:cs typeface="Tahoma" pitchFamily="34" charset="0"/>
              </a:rPr>
              <a:t>REALISASI FISIK KEGIATAN BOK PUSKESMAS</a:t>
            </a:r>
          </a:p>
          <a:p>
            <a:r>
              <a:rPr lang="id-ID" altLang="en-US" sz="2400" b="1" dirty="0" smtClean="0">
                <a:latin typeface="Tahoma" pitchFamily="34" charset="0"/>
                <a:cs typeface="Tahoma" pitchFamily="34" charset="0"/>
              </a:rPr>
              <a:t> KAB. WONOSOBO S/D TW 3 TH 2018</a:t>
            </a:r>
            <a:endParaRPr lang="en-US" altLang="en-US" sz="24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48687" y="6366559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71" y="131026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%</a:t>
            </a:r>
            <a:endParaRPr lang="id-ID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87033132"/>
              </p:ext>
            </p:extLst>
          </p:nvPr>
        </p:nvGraphicFramePr>
        <p:xfrm>
          <a:off x="288710" y="1494933"/>
          <a:ext cx="8855290" cy="3806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936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10" y="404667"/>
            <a:ext cx="7866063" cy="579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altLang="en-US" sz="2400" b="1" dirty="0" smtClean="0">
                <a:latin typeface="Tahoma" pitchFamily="34" charset="0"/>
                <a:cs typeface="Tahoma" pitchFamily="34" charset="0"/>
              </a:rPr>
              <a:t>REALISASI KEUANGAN KEGIATAN BOK PUSKESMAS</a:t>
            </a:r>
          </a:p>
          <a:p>
            <a:r>
              <a:rPr lang="id-ID" altLang="en-US" sz="2400" b="1" dirty="0" smtClean="0">
                <a:latin typeface="Tahoma" pitchFamily="34" charset="0"/>
                <a:cs typeface="Tahoma" pitchFamily="34" charset="0"/>
              </a:rPr>
              <a:t> KAB. WONOSOBO s/d TW 3 TH 2018</a:t>
            </a:r>
            <a:endParaRPr lang="en-US" altLang="en-US" sz="24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48687" y="6366559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712" y="149126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%</a:t>
            </a:r>
            <a:endParaRPr lang="id-ID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276663" y="1143001"/>
          <a:ext cx="8590685" cy="457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760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10" y="404667"/>
            <a:ext cx="7866063" cy="579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altLang="en-US" sz="2400" b="1" dirty="0" smtClean="0">
                <a:latin typeface="Tahoma" pitchFamily="34" charset="0"/>
                <a:cs typeface="Tahoma" pitchFamily="34" charset="0"/>
              </a:rPr>
              <a:t>REALISASI KEUANGAN KEGIATAN DAK NON FISIK</a:t>
            </a:r>
          </a:p>
          <a:p>
            <a:r>
              <a:rPr lang="id-ID" altLang="en-US" sz="2400" b="1" dirty="0" smtClean="0">
                <a:latin typeface="Tahoma" pitchFamily="34" charset="0"/>
                <a:cs typeface="Tahoma" pitchFamily="34" charset="0"/>
              </a:rPr>
              <a:t> KAB. WONOSOBO s/d TW 3 TH 2018</a:t>
            </a:r>
            <a:endParaRPr lang="en-US" altLang="en-US" sz="24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48687" y="6366559"/>
            <a:ext cx="5040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d-ID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7" y="186060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%</a:t>
            </a:r>
            <a:endParaRPr lang="id-ID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49750659"/>
              </p:ext>
            </p:extLst>
          </p:nvPr>
        </p:nvGraphicFramePr>
        <p:xfrm>
          <a:off x="971603" y="1412776"/>
          <a:ext cx="7128789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199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altLang="en-US" sz="2000" b="1" dirty="0">
                <a:latin typeface="Tahoma" pitchFamily="34" charset="0"/>
                <a:cs typeface="Tahoma" pitchFamily="34" charset="0"/>
              </a:rPr>
              <a:t>REALISASI KEUANGAN KEGIATAN OPERASIONAL PUSKESMAS</a:t>
            </a:r>
            <a:br>
              <a:rPr lang="id-ID" altLang="en-US" sz="2000" b="1" dirty="0">
                <a:latin typeface="Tahoma" pitchFamily="34" charset="0"/>
                <a:cs typeface="Tahoma" pitchFamily="34" charset="0"/>
              </a:rPr>
            </a:br>
            <a:r>
              <a:rPr lang="id-ID" altLang="en-US" sz="2000" b="1" dirty="0">
                <a:latin typeface="Tahoma" pitchFamily="34" charset="0"/>
                <a:cs typeface="Tahoma" pitchFamily="34" charset="0"/>
              </a:rPr>
              <a:t> KAB. WONOSOBO (APBD)  S/D TW 3 TH 2018</a:t>
            </a:r>
            <a:r>
              <a:rPr lang="en-US" altLang="en-US" sz="2000" b="1" dirty="0">
                <a:latin typeface="Tahoma" pitchFamily="34" charset="0"/>
                <a:cs typeface="Tahoma" pitchFamily="34" charset="0"/>
              </a:rPr>
              <a:t/>
            </a:r>
            <a:br>
              <a:rPr lang="en-US" altLang="en-US" sz="2000" b="1" dirty="0">
                <a:latin typeface="Tahoma" pitchFamily="34" charset="0"/>
                <a:cs typeface="Tahoma" pitchFamily="34" charset="0"/>
              </a:rPr>
            </a:b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791472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3754" y="18448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%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38802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VSIBAGG51ux1guSYTtJ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GbQtntVNEfwuIGu0bgfZ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R08Kb1bURS6fHS8ddLin"/>
</p:tagLst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7445</TotalTime>
  <Words>906</Words>
  <Application>Microsoft Office PowerPoint</Application>
  <PresentationFormat>On-screen Show (4:3)</PresentationFormat>
  <Paragraphs>257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Office Theme</vt:lpstr>
      <vt:lpstr>1_Office Theme</vt:lpstr>
      <vt:lpstr>3_Office Theme</vt:lpstr>
      <vt:lpstr>2_Office Theme</vt:lpstr>
      <vt:lpstr>14_Office Theme</vt:lpstr>
      <vt:lpstr>4_Office Theme</vt:lpstr>
      <vt:lpstr>Solstice</vt:lpstr>
      <vt:lpstr>1_Solstice</vt:lpstr>
      <vt:lpstr>5_Office Theme</vt:lpstr>
      <vt:lpstr>Slide 1</vt:lpstr>
      <vt:lpstr>POKOK BAHASAN</vt:lpstr>
      <vt:lpstr>Slide 3</vt:lpstr>
      <vt:lpstr>Slide 4</vt:lpstr>
      <vt:lpstr>Slide 5</vt:lpstr>
      <vt:lpstr>Slide 6</vt:lpstr>
      <vt:lpstr>Slide 7</vt:lpstr>
      <vt:lpstr>Slide 8</vt:lpstr>
      <vt:lpstr>REALISASI KEUANGAN KEGIATAN OPERASIONAL PUSKESMAS  KAB. WONOSOBO (APBD)  S/D TW 3 TH 2018 </vt:lpstr>
      <vt:lpstr>Slide 10</vt:lpstr>
      <vt:lpstr>Slide 11</vt:lpstr>
      <vt:lpstr>Slide 12</vt:lpstr>
      <vt:lpstr>Slide 13</vt:lpstr>
      <vt:lpstr>PELAYANAN KESEHATAN BALITA KAB. WONOSOBO</vt:lpstr>
      <vt:lpstr>PELAYANAN KESEHATAN PADA USIA PENDIDIKAN DASAR KAB. WONOSOBO</vt:lpstr>
      <vt:lpstr>PELAYANAN KESEHATAN PADA USIA PRODUKTIF  (15-59 Tahun) KAB. WONOSOBO</vt:lpstr>
      <vt:lpstr>PELAYANAN KESEHATAN PADA USIA LANJUT KAB. WONOSOBO</vt:lpstr>
      <vt:lpstr>PELAYANAN KESEHATAN PENDERITA HIPERTENSI  KAB. WONOSOBO</vt:lpstr>
      <vt:lpstr>Slide 19</vt:lpstr>
      <vt:lpstr>Slide 20</vt:lpstr>
      <vt:lpstr>PELAYANAN KESEHATAN ORANG DENGAN TB  SESUAI STANDAR KAB. WONOSOBO</vt:lpstr>
      <vt:lpstr>Slide 22</vt:lpstr>
      <vt:lpstr>Slide 23</vt:lpstr>
      <vt:lpstr> JML KEMATIAN IBU DI KAB. WONOSOBO S/D TW 3 TAHUN  2018</vt:lpstr>
      <vt:lpstr>JML KEMATIAN BAYI PER PUSKESMAS DI KAB. WONOSOBO S/D TW 3  TH 2018</vt:lpstr>
      <vt:lpstr>JML KASUS GIZI BURUK PER PUSKESMAS KAB. WONOSOBO SEMESTER 1 TH 2018</vt:lpstr>
      <vt:lpstr>Slide 27</vt:lpstr>
      <vt:lpstr>Cakupan BIAS CAMPAK Th 2018</vt:lpstr>
      <vt:lpstr>CAKUPAN IMUNISASI DASAR LENGKAP s/d SEPT 2018</vt:lpstr>
      <vt:lpstr>Slide 30</vt:lpstr>
      <vt:lpstr>PP No. 2/2018</vt:lpstr>
      <vt:lpstr>UU No 23 Th 2014 Tentang Pemerintahan Daerah</vt:lpstr>
      <vt:lpstr>PP No 2  Th 2018  Tentang Standar Pelayanan Minimal</vt:lpstr>
      <vt:lpstr>PP No 2  Th 2018  Tentang Standar Pelayanan Minimal</vt:lpstr>
      <vt:lpstr>Slide 35</vt:lpstr>
      <vt:lpstr>TARGET PEMENUHAN SPM BIDANG KESEHATAN</vt:lpstr>
      <vt:lpstr>Upaya Yang Perlu Dilakukan :</vt:lpstr>
      <vt:lpstr>Sumber Dana di Puskesmas :</vt:lpstr>
      <vt:lpstr>DUKUNGAN BOK</vt:lpstr>
      <vt:lpstr>Anggaran BOK Puskesmas Th 2019 Yang Diusulkan Ke Pusat</vt:lpstr>
      <vt:lpstr>Anggaran BOK Puskesmas Th 2019 Yang Diusulkan Ke Pusat</vt:lpstr>
      <vt:lpstr>Kegiatan Top Down Yg Wajib Dilaksanakan  Oleh Puskesmas Pada Tahun 2019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</dc:creator>
  <cp:lastModifiedBy>fujitsu</cp:lastModifiedBy>
  <cp:revision>294</cp:revision>
  <cp:lastPrinted>2017-08-14T03:42:23Z</cp:lastPrinted>
  <dcterms:created xsi:type="dcterms:W3CDTF">2017-02-17T07:07:52Z</dcterms:created>
  <dcterms:modified xsi:type="dcterms:W3CDTF">2018-10-24T08:17:49Z</dcterms:modified>
</cp:coreProperties>
</file>