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8" r:id="rId5"/>
    <p:sldMasterId id="2147483710" r:id="rId6"/>
    <p:sldMasterId id="2147483722" r:id="rId7"/>
    <p:sldMasterId id="2147483725" r:id="rId8"/>
    <p:sldMasterId id="2147483738" r:id="rId9"/>
    <p:sldMasterId id="2147483751" r:id="rId10"/>
    <p:sldMasterId id="2147483764" r:id="rId11"/>
  </p:sldMasterIdLst>
  <p:notesMasterIdLst>
    <p:notesMasterId r:id="rId37"/>
  </p:notesMasterIdLst>
  <p:sldIdLst>
    <p:sldId id="280" r:id="rId12"/>
    <p:sldId id="281" r:id="rId13"/>
    <p:sldId id="285" r:id="rId14"/>
    <p:sldId id="284" r:id="rId15"/>
    <p:sldId id="257" r:id="rId16"/>
    <p:sldId id="258" r:id="rId17"/>
    <p:sldId id="259" r:id="rId18"/>
    <p:sldId id="260" r:id="rId19"/>
    <p:sldId id="282" r:id="rId20"/>
    <p:sldId id="261" r:id="rId21"/>
    <p:sldId id="263" r:id="rId22"/>
    <p:sldId id="264" r:id="rId23"/>
    <p:sldId id="262" r:id="rId24"/>
    <p:sldId id="266" r:id="rId25"/>
    <p:sldId id="267" r:id="rId26"/>
    <p:sldId id="268" r:id="rId27"/>
    <p:sldId id="269" r:id="rId28"/>
    <p:sldId id="270" r:id="rId29"/>
    <p:sldId id="271" r:id="rId30"/>
    <p:sldId id="272" r:id="rId31"/>
    <p:sldId id="273" r:id="rId32"/>
    <p:sldId id="274" r:id="rId33"/>
    <p:sldId id="276" r:id="rId34"/>
    <p:sldId id="277" r:id="rId35"/>
    <p:sldId id="279" r:id="rId36"/>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48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s>
</file>

<file path=ppt/diagrams/_rels/data7.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D9F416-D94A-48EC-BC8A-413BFE736E39}" type="doc">
      <dgm:prSet loTypeId="urn:microsoft.com/office/officeart/2005/8/layout/cycle1" loCatId="cycle" qsTypeId="urn:microsoft.com/office/officeart/2005/8/quickstyle/simple1" qsCatId="simple" csTypeId="urn:microsoft.com/office/officeart/2005/8/colors/colorful4" csCatId="colorful" phldr="1"/>
      <dgm:spPr/>
      <dgm:t>
        <a:bodyPr/>
        <a:lstStyle/>
        <a:p>
          <a:endParaRPr lang="id-ID"/>
        </a:p>
      </dgm:t>
    </dgm:pt>
    <dgm:pt modelId="{23B7DD6C-555E-481E-9A55-AF2A236F6BA8}">
      <dgm:prSet phldrT="[Text]"/>
      <dgm:spPr/>
      <dgm:t>
        <a:bodyPr/>
        <a:lstStyle/>
        <a:p>
          <a:r>
            <a:rPr lang="id-ID" dirty="0" smtClean="0"/>
            <a:t>Data </a:t>
          </a:r>
          <a:endParaRPr lang="id-ID" dirty="0"/>
        </a:p>
      </dgm:t>
    </dgm:pt>
    <dgm:pt modelId="{2F652544-9FAF-484D-A696-914209963B32}" type="parTrans" cxnId="{D9CE699F-B3B7-44F1-8B57-42BBBACA5364}">
      <dgm:prSet/>
      <dgm:spPr/>
      <dgm:t>
        <a:bodyPr/>
        <a:lstStyle/>
        <a:p>
          <a:endParaRPr lang="id-ID"/>
        </a:p>
      </dgm:t>
    </dgm:pt>
    <dgm:pt modelId="{EB729903-E79A-4FAE-B330-7AE16B2A9744}" type="sibTrans" cxnId="{D9CE699F-B3B7-44F1-8B57-42BBBACA5364}">
      <dgm:prSet/>
      <dgm:spPr/>
      <dgm:t>
        <a:bodyPr/>
        <a:lstStyle/>
        <a:p>
          <a:endParaRPr lang="id-ID"/>
        </a:p>
      </dgm:t>
    </dgm:pt>
    <dgm:pt modelId="{F7FB9801-E65C-438D-93E6-12EA902C29A2}">
      <dgm:prSet phldrT="[Text]"/>
      <dgm:spPr/>
      <dgm:t>
        <a:bodyPr/>
        <a:lstStyle/>
        <a:p>
          <a:r>
            <a:rPr lang="id-ID" dirty="0" smtClean="0"/>
            <a:t>Analisis </a:t>
          </a:r>
          <a:endParaRPr lang="id-ID" dirty="0"/>
        </a:p>
      </dgm:t>
    </dgm:pt>
    <dgm:pt modelId="{3C184BD2-94F3-4A5A-AD50-375A08AD94A4}" type="parTrans" cxnId="{2867171F-9849-474D-8115-D21E1CB832B6}">
      <dgm:prSet/>
      <dgm:spPr/>
      <dgm:t>
        <a:bodyPr/>
        <a:lstStyle/>
        <a:p>
          <a:endParaRPr lang="id-ID"/>
        </a:p>
      </dgm:t>
    </dgm:pt>
    <dgm:pt modelId="{8B6A57DC-73F6-40B1-B323-0C181F6D81F8}" type="sibTrans" cxnId="{2867171F-9849-474D-8115-D21E1CB832B6}">
      <dgm:prSet/>
      <dgm:spPr/>
      <dgm:t>
        <a:bodyPr/>
        <a:lstStyle/>
        <a:p>
          <a:endParaRPr lang="id-ID"/>
        </a:p>
      </dgm:t>
    </dgm:pt>
    <dgm:pt modelId="{81490668-1D45-4AF3-9FDA-B6CA63C5E554}">
      <dgm:prSet phldrT="[Text]"/>
      <dgm:spPr/>
      <dgm:t>
        <a:bodyPr/>
        <a:lstStyle/>
        <a:p>
          <a:r>
            <a:rPr lang="id-ID" dirty="0" smtClean="0"/>
            <a:t>Upaya Terarah</a:t>
          </a:r>
          <a:endParaRPr lang="id-ID" dirty="0"/>
        </a:p>
      </dgm:t>
    </dgm:pt>
    <dgm:pt modelId="{4CAA6677-7194-4398-AC7C-875B40DBE849}" type="parTrans" cxnId="{D24BAB85-538A-4459-A543-3650CB3F3A4C}">
      <dgm:prSet/>
      <dgm:spPr/>
      <dgm:t>
        <a:bodyPr/>
        <a:lstStyle/>
        <a:p>
          <a:endParaRPr lang="id-ID"/>
        </a:p>
      </dgm:t>
    </dgm:pt>
    <dgm:pt modelId="{0403BC99-14CA-4961-BE3C-A8EC190546F2}" type="sibTrans" cxnId="{D24BAB85-538A-4459-A543-3650CB3F3A4C}">
      <dgm:prSet/>
      <dgm:spPr/>
      <dgm:t>
        <a:bodyPr/>
        <a:lstStyle/>
        <a:p>
          <a:endParaRPr lang="id-ID"/>
        </a:p>
      </dgm:t>
    </dgm:pt>
    <dgm:pt modelId="{02A23F9D-4347-49C2-B470-3268C1CD3DA0}">
      <dgm:prSet phldrT="[Text]"/>
      <dgm:spPr/>
      <dgm:t>
        <a:bodyPr/>
        <a:lstStyle/>
        <a:p>
          <a:r>
            <a:rPr lang="id-ID" dirty="0" smtClean="0"/>
            <a:t>Monev </a:t>
          </a:r>
          <a:endParaRPr lang="id-ID" dirty="0"/>
        </a:p>
      </dgm:t>
    </dgm:pt>
    <dgm:pt modelId="{C7ECAF5B-B124-4987-AB1E-31B7AEAC9926}" type="parTrans" cxnId="{122F688A-0250-466C-A042-ACFAE190DE69}">
      <dgm:prSet/>
      <dgm:spPr/>
      <dgm:t>
        <a:bodyPr/>
        <a:lstStyle/>
        <a:p>
          <a:endParaRPr lang="id-ID"/>
        </a:p>
      </dgm:t>
    </dgm:pt>
    <dgm:pt modelId="{14017A2F-7853-4019-A0BE-051B2F188333}" type="sibTrans" cxnId="{122F688A-0250-466C-A042-ACFAE190DE69}">
      <dgm:prSet/>
      <dgm:spPr/>
      <dgm:t>
        <a:bodyPr/>
        <a:lstStyle/>
        <a:p>
          <a:endParaRPr lang="id-ID"/>
        </a:p>
      </dgm:t>
    </dgm:pt>
    <dgm:pt modelId="{AFB797E3-BACE-4810-A9B2-D945CE5E1112}" type="pres">
      <dgm:prSet presAssocID="{2FD9F416-D94A-48EC-BC8A-413BFE736E39}" presName="cycle" presStyleCnt="0">
        <dgm:presLayoutVars>
          <dgm:dir/>
          <dgm:resizeHandles val="exact"/>
        </dgm:presLayoutVars>
      </dgm:prSet>
      <dgm:spPr/>
      <dgm:t>
        <a:bodyPr/>
        <a:lstStyle/>
        <a:p>
          <a:endParaRPr lang="id-ID"/>
        </a:p>
      </dgm:t>
    </dgm:pt>
    <dgm:pt modelId="{8DC76F72-C1A9-4724-89B8-FD2C268FEF61}" type="pres">
      <dgm:prSet presAssocID="{23B7DD6C-555E-481E-9A55-AF2A236F6BA8}" presName="dummy" presStyleCnt="0"/>
      <dgm:spPr/>
    </dgm:pt>
    <dgm:pt modelId="{24A79DDF-7F18-493B-8BBC-CF7AFFE4856C}" type="pres">
      <dgm:prSet presAssocID="{23B7DD6C-555E-481E-9A55-AF2A236F6BA8}" presName="node" presStyleLbl="revTx" presStyleIdx="0" presStyleCnt="4">
        <dgm:presLayoutVars>
          <dgm:bulletEnabled val="1"/>
        </dgm:presLayoutVars>
      </dgm:prSet>
      <dgm:spPr/>
      <dgm:t>
        <a:bodyPr/>
        <a:lstStyle/>
        <a:p>
          <a:endParaRPr lang="id-ID"/>
        </a:p>
      </dgm:t>
    </dgm:pt>
    <dgm:pt modelId="{8D71F2D8-8448-49A3-836A-0A137AC6C578}" type="pres">
      <dgm:prSet presAssocID="{EB729903-E79A-4FAE-B330-7AE16B2A9744}" presName="sibTrans" presStyleLbl="node1" presStyleIdx="0" presStyleCnt="4"/>
      <dgm:spPr/>
      <dgm:t>
        <a:bodyPr/>
        <a:lstStyle/>
        <a:p>
          <a:endParaRPr lang="id-ID"/>
        </a:p>
      </dgm:t>
    </dgm:pt>
    <dgm:pt modelId="{97963E12-587E-4542-89AD-FAE65C434A98}" type="pres">
      <dgm:prSet presAssocID="{F7FB9801-E65C-438D-93E6-12EA902C29A2}" presName="dummy" presStyleCnt="0"/>
      <dgm:spPr/>
    </dgm:pt>
    <dgm:pt modelId="{76B30921-0707-4591-91D2-140A70503EE6}" type="pres">
      <dgm:prSet presAssocID="{F7FB9801-E65C-438D-93E6-12EA902C29A2}" presName="node" presStyleLbl="revTx" presStyleIdx="1" presStyleCnt="4">
        <dgm:presLayoutVars>
          <dgm:bulletEnabled val="1"/>
        </dgm:presLayoutVars>
      </dgm:prSet>
      <dgm:spPr/>
      <dgm:t>
        <a:bodyPr/>
        <a:lstStyle/>
        <a:p>
          <a:endParaRPr lang="id-ID"/>
        </a:p>
      </dgm:t>
    </dgm:pt>
    <dgm:pt modelId="{C9302242-ACC1-4683-9E9C-4283BC009D9B}" type="pres">
      <dgm:prSet presAssocID="{8B6A57DC-73F6-40B1-B323-0C181F6D81F8}" presName="sibTrans" presStyleLbl="node1" presStyleIdx="1" presStyleCnt="4"/>
      <dgm:spPr/>
      <dgm:t>
        <a:bodyPr/>
        <a:lstStyle/>
        <a:p>
          <a:endParaRPr lang="id-ID"/>
        </a:p>
      </dgm:t>
    </dgm:pt>
    <dgm:pt modelId="{5547EC80-E429-4EAF-B3E3-7A6F4735DD9D}" type="pres">
      <dgm:prSet presAssocID="{81490668-1D45-4AF3-9FDA-B6CA63C5E554}" presName="dummy" presStyleCnt="0"/>
      <dgm:spPr/>
    </dgm:pt>
    <dgm:pt modelId="{7AE04A90-2A40-4A42-B38E-88D55B87B029}" type="pres">
      <dgm:prSet presAssocID="{81490668-1D45-4AF3-9FDA-B6CA63C5E554}" presName="node" presStyleLbl="revTx" presStyleIdx="2" presStyleCnt="4">
        <dgm:presLayoutVars>
          <dgm:bulletEnabled val="1"/>
        </dgm:presLayoutVars>
      </dgm:prSet>
      <dgm:spPr/>
      <dgm:t>
        <a:bodyPr/>
        <a:lstStyle/>
        <a:p>
          <a:endParaRPr lang="id-ID"/>
        </a:p>
      </dgm:t>
    </dgm:pt>
    <dgm:pt modelId="{29544BD9-3158-46BE-9638-228B5642EF49}" type="pres">
      <dgm:prSet presAssocID="{0403BC99-14CA-4961-BE3C-A8EC190546F2}" presName="sibTrans" presStyleLbl="node1" presStyleIdx="2" presStyleCnt="4"/>
      <dgm:spPr/>
      <dgm:t>
        <a:bodyPr/>
        <a:lstStyle/>
        <a:p>
          <a:endParaRPr lang="id-ID"/>
        </a:p>
      </dgm:t>
    </dgm:pt>
    <dgm:pt modelId="{1EB53192-44E8-4B49-965D-089DD3A2884B}" type="pres">
      <dgm:prSet presAssocID="{02A23F9D-4347-49C2-B470-3268C1CD3DA0}" presName="dummy" presStyleCnt="0"/>
      <dgm:spPr/>
    </dgm:pt>
    <dgm:pt modelId="{92EF5AC2-0808-49D4-965D-7E6E36040C04}" type="pres">
      <dgm:prSet presAssocID="{02A23F9D-4347-49C2-B470-3268C1CD3DA0}" presName="node" presStyleLbl="revTx" presStyleIdx="3" presStyleCnt="4">
        <dgm:presLayoutVars>
          <dgm:bulletEnabled val="1"/>
        </dgm:presLayoutVars>
      </dgm:prSet>
      <dgm:spPr/>
      <dgm:t>
        <a:bodyPr/>
        <a:lstStyle/>
        <a:p>
          <a:endParaRPr lang="id-ID"/>
        </a:p>
      </dgm:t>
    </dgm:pt>
    <dgm:pt modelId="{5DC96387-E9E9-4E29-9DB9-3451E74485DE}" type="pres">
      <dgm:prSet presAssocID="{14017A2F-7853-4019-A0BE-051B2F188333}" presName="sibTrans" presStyleLbl="node1" presStyleIdx="3" presStyleCnt="4"/>
      <dgm:spPr/>
      <dgm:t>
        <a:bodyPr/>
        <a:lstStyle/>
        <a:p>
          <a:endParaRPr lang="id-ID"/>
        </a:p>
      </dgm:t>
    </dgm:pt>
  </dgm:ptLst>
  <dgm:cxnLst>
    <dgm:cxn modelId="{122F688A-0250-466C-A042-ACFAE190DE69}" srcId="{2FD9F416-D94A-48EC-BC8A-413BFE736E39}" destId="{02A23F9D-4347-49C2-B470-3268C1CD3DA0}" srcOrd="3" destOrd="0" parTransId="{C7ECAF5B-B124-4987-AB1E-31B7AEAC9926}" sibTransId="{14017A2F-7853-4019-A0BE-051B2F188333}"/>
    <dgm:cxn modelId="{D9CE699F-B3B7-44F1-8B57-42BBBACA5364}" srcId="{2FD9F416-D94A-48EC-BC8A-413BFE736E39}" destId="{23B7DD6C-555E-481E-9A55-AF2A236F6BA8}" srcOrd="0" destOrd="0" parTransId="{2F652544-9FAF-484D-A696-914209963B32}" sibTransId="{EB729903-E79A-4FAE-B330-7AE16B2A9744}"/>
    <dgm:cxn modelId="{3F607A95-EFEB-4DE7-8F42-0E09DDDBA30E}" type="presOf" srcId="{02A23F9D-4347-49C2-B470-3268C1CD3DA0}" destId="{92EF5AC2-0808-49D4-965D-7E6E36040C04}" srcOrd="0" destOrd="0" presId="urn:microsoft.com/office/officeart/2005/8/layout/cycle1"/>
    <dgm:cxn modelId="{A8EEA654-EFC5-4F78-867A-46D63D433FCC}" type="presOf" srcId="{0403BC99-14CA-4961-BE3C-A8EC190546F2}" destId="{29544BD9-3158-46BE-9638-228B5642EF49}" srcOrd="0" destOrd="0" presId="urn:microsoft.com/office/officeart/2005/8/layout/cycle1"/>
    <dgm:cxn modelId="{272527D1-9A31-43B6-B7BE-07460272A7A0}" type="presOf" srcId="{8B6A57DC-73F6-40B1-B323-0C181F6D81F8}" destId="{C9302242-ACC1-4683-9E9C-4283BC009D9B}" srcOrd="0" destOrd="0" presId="urn:microsoft.com/office/officeart/2005/8/layout/cycle1"/>
    <dgm:cxn modelId="{AA11F7CA-F833-4DA8-ADFB-A3D5140010FB}" type="presOf" srcId="{23B7DD6C-555E-481E-9A55-AF2A236F6BA8}" destId="{24A79DDF-7F18-493B-8BBC-CF7AFFE4856C}" srcOrd="0" destOrd="0" presId="urn:microsoft.com/office/officeart/2005/8/layout/cycle1"/>
    <dgm:cxn modelId="{C99FD088-263F-40BF-8370-B8A8ED3225D2}" type="presOf" srcId="{F7FB9801-E65C-438D-93E6-12EA902C29A2}" destId="{76B30921-0707-4591-91D2-140A70503EE6}" srcOrd="0" destOrd="0" presId="urn:microsoft.com/office/officeart/2005/8/layout/cycle1"/>
    <dgm:cxn modelId="{D24BAB85-538A-4459-A543-3650CB3F3A4C}" srcId="{2FD9F416-D94A-48EC-BC8A-413BFE736E39}" destId="{81490668-1D45-4AF3-9FDA-B6CA63C5E554}" srcOrd="2" destOrd="0" parTransId="{4CAA6677-7194-4398-AC7C-875B40DBE849}" sibTransId="{0403BC99-14CA-4961-BE3C-A8EC190546F2}"/>
    <dgm:cxn modelId="{7EE0C52D-5F10-48E2-BF1E-1CA94657A8DF}" type="presOf" srcId="{81490668-1D45-4AF3-9FDA-B6CA63C5E554}" destId="{7AE04A90-2A40-4A42-B38E-88D55B87B029}" srcOrd="0" destOrd="0" presId="urn:microsoft.com/office/officeart/2005/8/layout/cycle1"/>
    <dgm:cxn modelId="{68ECB543-4F8D-479F-80ED-1316BC971B5F}" type="presOf" srcId="{2FD9F416-D94A-48EC-BC8A-413BFE736E39}" destId="{AFB797E3-BACE-4810-A9B2-D945CE5E1112}" srcOrd="0" destOrd="0" presId="urn:microsoft.com/office/officeart/2005/8/layout/cycle1"/>
    <dgm:cxn modelId="{A6D65B16-9CB7-4EA8-ADDF-2B9CB1A735A5}" type="presOf" srcId="{EB729903-E79A-4FAE-B330-7AE16B2A9744}" destId="{8D71F2D8-8448-49A3-836A-0A137AC6C578}" srcOrd="0" destOrd="0" presId="urn:microsoft.com/office/officeart/2005/8/layout/cycle1"/>
    <dgm:cxn modelId="{10101D46-1784-476D-98C5-E7587A946D37}" type="presOf" srcId="{14017A2F-7853-4019-A0BE-051B2F188333}" destId="{5DC96387-E9E9-4E29-9DB9-3451E74485DE}" srcOrd="0" destOrd="0" presId="urn:microsoft.com/office/officeart/2005/8/layout/cycle1"/>
    <dgm:cxn modelId="{2867171F-9849-474D-8115-D21E1CB832B6}" srcId="{2FD9F416-D94A-48EC-BC8A-413BFE736E39}" destId="{F7FB9801-E65C-438D-93E6-12EA902C29A2}" srcOrd="1" destOrd="0" parTransId="{3C184BD2-94F3-4A5A-AD50-375A08AD94A4}" sibTransId="{8B6A57DC-73F6-40B1-B323-0C181F6D81F8}"/>
    <dgm:cxn modelId="{EF4523F8-FEBE-4A5D-A9D7-355E084ACD84}" type="presParOf" srcId="{AFB797E3-BACE-4810-A9B2-D945CE5E1112}" destId="{8DC76F72-C1A9-4724-89B8-FD2C268FEF61}" srcOrd="0" destOrd="0" presId="urn:microsoft.com/office/officeart/2005/8/layout/cycle1"/>
    <dgm:cxn modelId="{DFEFE429-8C35-4011-8828-AE3E9EEF1878}" type="presParOf" srcId="{AFB797E3-BACE-4810-A9B2-D945CE5E1112}" destId="{24A79DDF-7F18-493B-8BBC-CF7AFFE4856C}" srcOrd="1" destOrd="0" presId="urn:microsoft.com/office/officeart/2005/8/layout/cycle1"/>
    <dgm:cxn modelId="{A2181499-2165-49C7-BC16-9FFE3D675FBD}" type="presParOf" srcId="{AFB797E3-BACE-4810-A9B2-D945CE5E1112}" destId="{8D71F2D8-8448-49A3-836A-0A137AC6C578}" srcOrd="2" destOrd="0" presId="urn:microsoft.com/office/officeart/2005/8/layout/cycle1"/>
    <dgm:cxn modelId="{EBCE6801-3577-468E-9A0D-9DABB1AC35F9}" type="presParOf" srcId="{AFB797E3-BACE-4810-A9B2-D945CE5E1112}" destId="{97963E12-587E-4542-89AD-FAE65C434A98}" srcOrd="3" destOrd="0" presId="urn:microsoft.com/office/officeart/2005/8/layout/cycle1"/>
    <dgm:cxn modelId="{CB3F19F4-E9EB-41C5-8922-229BA1711599}" type="presParOf" srcId="{AFB797E3-BACE-4810-A9B2-D945CE5E1112}" destId="{76B30921-0707-4591-91D2-140A70503EE6}" srcOrd="4" destOrd="0" presId="urn:microsoft.com/office/officeart/2005/8/layout/cycle1"/>
    <dgm:cxn modelId="{A1895DB6-315C-4B2C-A5DF-6AEEFA787DD0}" type="presParOf" srcId="{AFB797E3-BACE-4810-A9B2-D945CE5E1112}" destId="{C9302242-ACC1-4683-9E9C-4283BC009D9B}" srcOrd="5" destOrd="0" presId="urn:microsoft.com/office/officeart/2005/8/layout/cycle1"/>
    <dgm:cxn modelId="{B201BFDA-7697-4B5E-A877-5E27F64A6728}" type="presParOf" srcId="{AFB797E3-BACE-4810-A9B2-D945CE5E1112}" destId="{5547EC80-E429-4EAF-B3E3-7A6F4735DD9D}" srcOrd="6" destOrd="0" presId="urn:microsoft.com/office/officeart/2005/8/layout/cycle1"/>
    <dgm:cxn modelId="{51FA6920-AABD-4160-A706-E9FFB3839270}" type="presParOf" srcId="{AFB797E3-BACE-4810-A9B2-D945CE5E1112}" destId="{7AE04A90-2A40-4A42-B38E-88D55B87B029}" srcOrd="7" destOrd="0" presId="urn:microsoft.com/office/officeart/2005/8/layout/cycle1"/>
    <dgm:cxn modelId="{95E65D4F-19A1-4340-80FA-211A8B0B626A}" type="presParOf" srcId="{AFB797E3-BACE-4810-A9B2-D945CE5E1112}" destId="{29544BD9-3158-46BE-9638-228B5642EF49}" srcOrd="8" destOrd="0" presId="urn:microsoft.com/office/officeart/2005/8/layout/cycle1"/>
    <dgm:cxn modelId="{BA2FB424-7021-4362-B5C1-52A214DF2DB0}" type="presParOf" srcId="{AFB797E3-BACE-4810-A9B2-D945CE5E1112}" destId="{1EB53192-44E8-4B49-965D-089DD3A2884B}" srcOrd="9" destOrd="0" presId="urn:microsoft.com/office/officeart/2005/8/layout/cycle1"/>
    <dgm:cxn modelId="{BA16D911-3F96-41B6-9EE6-83D080021643}" type="presParOf" srcId="{AFB797E3-BACE-4810-A9B2-D945CE5E1112}" destId="{92EF5AC2-0808-49D4-965D-7E6E36040C04}" srcOrd="10" destOrd="0" presId="urn:microsoft.com/office/officeart/2005/8/layout/cycle1"/>
    <dgm:cxn modelId="{70B49CC4-9048-47C9-84EA-918A8B20AA6D}" type="presParOf" srcId="{AFB797E3-BACE-4810-A9B2-D945CE5E1112}" destId="{5DC96387-E9E9-4E29-9DB9-3451E74485DE}"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C3C059-D825-274D-A27D-F384DD4F4A8B}" type="doc">
      <dgm:prSet loTypeId="urn:microsoft.com/office/officeart/2005/8/layout/hProcess9" loCatId="" qsTypeId="urn:microsoft.com/office/officeart/2005/8/quickstyle/simple4" qsCatId="simple" csTypeId="urn:microsoft.com/office/officeart/2005/8/colors/colorful4" csCatId="colorful" phldr="1"/>
      <dgm:spPr/>
    </dgm:pt>
    <dgm:pt modelId="{939F8AF5-0F84-8644-9164-C71E3A08DBA0}">
      <dgm:prSet phldrT="[Text]"/>
      <dgm:spPr/>
      <dgm:t>
        <a:bodyPr/>
        <a:lstStyle/>
        <a:p>
          <a:r>
            <a:rPr lang="en-US" smtClean="0"/>
            <a:t>PENGHITUNGAN GAP SPA</a:t>
          </a:r>
          <a:endParaRPr lang="en-US" dirty="0"/>
        </a:p>
      </dgm:t>
    </dgm:pt>
    <dgm:pt modelId="{80647880-BEFE-4549-8D30-256281E7D70B}" type="parTrans" cxnId="{27D11C55-200A-4A4C-966A-42C7CD208A73}">
      <dgm:prSet/>
      <dgm:spPr/>
      <dgm:t>
        <a:bodyPr/>
        <a:lstStyle/>
        <a:p>
          <a:endParaRPr lang="en-US"/>
        </a:p>
      </dgm:t>
    </dgm:pt>
    <dgm:pt modelId="{F44A87A2-51F6-E045-BA62-824014AA31B2}" type="sibTrans" cxnId="{27D11C55-200A-4A4C-966A-42C7CD208A73}">
      <dgm:prSet/>
      <dgm:spPr/>
      <dgm:t>
        <a:bodyPr/>
        <a:lstStyle/>
        <a:p>
          <a:endParaRPr lang="en-US"/>
        </a:p>
      </dgm:t>
    </dgm:pt>
    <dgm:pt modelId="{BF1055F3-6046-E940-979A-70B7DBFE93DE}">
      <dgm:prSet phldrT="[Text]"/>
      <dgm:spPr/>
      <dgm:t>
        <a:bodyPr/>
        <a:lstStyle/>
        <a:p>
          <a:r>
            <a:rPr lang="en-US" smtClean="0"/>
            <a:t>PERENCANAAN SPA</a:t>
          </a:r>
          <a:endParaRPr lang="en-US" dirty="0"/>
        </a:p>
      </dgm:t>
    </dgm:pt>
    <dgm:pt modelId="{737C1156-6E13-BB45-B5AE-941B4B2FF1A8}" type="parTrans" cxnId="{8AEBCA1D-07A5-6E46-8103-F6D49D720B74}">
      <dgm:prSet/>
      <dgm:spPr/>
      <dgm:t>
        <a:bodyPr/>
        <a:lstStyle/>
        <a:p>
          <a:endParaRPr lang="en-US"/>
        </a:p>
      </dgm:t>
    </dgm:pt>
    <dgm:pt modelId="{ADB3824B-3531-C94B-A7AA-AEB6A6FA9E54}" type="sibTrans" cxnId="{8AEBCA1D-07A5-6E46-8103-F6D49D720B74}">
      <dgm:prSet/>
      <dgm:spPr/>
      <dgm:t>
        <a:bodyPr/>
        <a:lstStyle/>
        <a:p>
          <a:endParaRPr lang="en-US"/>
        </a:p>
      </dgm:t>
    </dgm:pt>
    <dgm:pt modelId="{CC4BCD54-B6A0-D84A-8D63-04E2F73FFCF7}">
      <dgm:prSet phldrT="[Text]"/>
      <dgm:spPr/>
      <dgm:t>
        <a:bodyPr/>
        <a:lstStyle/>
        <a:p>
          <a:r>
            <a:rPr lang="en-US" smtClean="0"/>
            <a:t>PEMENUHAN STANDAR</a:t>
          </a:r>
          <a:endParaRPr lang="en-US" dirty="0"/>
        </a:p>
      </dgm:t>
    </dgm:pt>
    <dgm:pt modelId="{9C6ACA8A-5DCA-3144-A035-8E630869A6F9}" type="parTrans" cxnId="{FA3C230D-61F4-344B-8D87-2978C0713FB6}">
      <dgm:prSet/>
      <dgm:spPr/>
      <dgm:t>
        <a:bodyPr/>
        <a:lstStyle/>
        <a:p>
          <a:endParaRPr lang="en-US"/>
        </a:p>
      </dgm:t>
    </dgm:pt>
    <dgm:pt modelId="{A080180B-A7A3-C542-B7A9-7B527757464B}" type="sibTrans" cxnId="{FA3C230D-61F4-344B-8D87-2978C0713FB6}">
      <dgm:prSet/>
      <dgm:spPr/>
      <dgm:t>
        <a:bodyPr/>
        <a:lstStyle/>
        <a:p>
          <a:endParaRPr lang="en-US"/>
        </a:p>
      </dgm:t>
    </dgm:pt>
    <dgm:pt modelId="{94FBAD48-BA17-CE4F-9DC4-EAB4146117E0}" type="pres">
      <dgm:prSet presAssocID="{8EC3C059-D825-274D-A27D-F384DD4F4A8B}" presName="CompostProcess" presStyleCnt="0">
        <dgm:presLayoutVars>
          <dgm:dir/>
          <dgm:resizeHandles val="exact"/>
        </dgm:presLayoutVars>
      </dgm:prSet>
      <dgm:spPr/>
    </dgm:pt>
    <dgm:pt modelId="{6280BBED-2E32-7C46-B8A5-71D759172F2A}" type="pres">
      <dgm:prSet presAssocID="{8EC3C059-D825-274D-A27D-F384DD4F4A8B}" presName="arrow" presStyleLbl="bgShp" presStyleIdx="0" presStyleCnt="1"/>
      <dgm:spPr/>
    </dgm:pt>
    <dgm:pt modelId="{4D8779A2-94E9-7E42-8E2B-201F1A93727E}" type="pres">
      <dgm:prSet presAssocID="{8EC3C059-D825-274D-A27D-F384DD4F4A8B}" presName="linearProcess" presStyleCnt="0"/>
      <dgm:spPr/>
    </dgm:pt>
    <dgm:pt modelId="{056E6D8D-2B98-744C-94D9-7E865D8AC16C}" type="pres">
      <dgm:prSet presAssocID="{939F8AF5-0F84-8644-9164-C71E3A08DBA0}" presName="textNode" presStyleLbl="node1" presStyleIdx="0" presStyleCnt="3">
        <dgm:presLayoutVars>
          <dgm:bulletEnabled val="1"/>
        </dgm:presLayoutVars>
      </dgm:prSet>
      <dgm:spPr/>
      <dgm:t>
        <a:bodyPr/>
        <a:lstStyle/>
        <a:p>
          <a:endParaRPr lang="id-ID"/>
        </a:p>
      </dgm:t>
    </dgm:pt>
    <dgm:pt modelId="{9C5983D7-7551-C54E-8CB4-67CFF6912E33}" type="pres">
      <dgm:prSet presAssocID="{F44A87A2-51F6-E045-BA62-824014AA31B2}" presName="sibTrans" presStyleCnt="0"/>
      <dgm:spPr/>
    </dgm:pt>
    <dgm:pt modelId="{A92009CE-4F66-E649-9B81-C75D20823163}" type="pres">
      <dgm:prSet presAssocID="{BF1055F3-6046-E940-979A-70B7DBFE93DE}" presName="textNode" presStyleLbl="node1" presStyleIdx="1" presStyleCnt="3">
        <dgm:presLayoutVars>
          <dgm:bulletEnabled val="1"/>
        </dgm:presLayoutVars>
      </dgm:prSet>
      <dgm:spPr/>
      <dgm:t>
        <a:bodyPr/>
        <a:lstStyle/>
        <a:p>
          <a:endParaRPr lang="id-ID"/>
        </a:p>
      </dgm:t>
    </dgm:pt>
    <dgm:pt modelId="{D46398B2-0C00-1C41-AD31-108347B47280}" type="pres">
      <dgm:prSet presAssocID="{ADB3824B-3531-C94B-A7AA-AEB6A6FA9E54}" presName="sibTrans" presStyleCnt="0"/>
      <dgm:spPr/>
    </dgm:pt>
    <dgm:pt modelId="{BEEE0EFD-79E1-BC45-80C4-BB0B6CBE51D8}" type="pres">
      <dgm:prSet presAssocID="{CC4BCD54-B6A0-D84A-8D63-04E2F73FFCF7}" presName="textNode" presStyleLbl="node1" presStyleIdx="2" presStyleCnt="3">
        <dgm:presLayoutVars>
          <dgm:bulletEnabled val="1"/>
        </dgm:presLayoutVars>
      </dgm:prSet>
      <dgm:spPr/>
      <dgm:t>
        <a:bodyPr/>
        <a:lstStyle/>
        <a:p>
          <a:endParaRPr lang="id-ID"/>
        </a:p>
      </dgm:t>
    </dgm:pt>
  </dgm:ptLst>
  <dgm:cxnLst>
    <dgm:cxn modelId="{904C09A7-ED20-4AB4-BB87-39F83124AA10}" type="presOf" srcId="{CC4BCD54-B6A0-D84A-8D63-04E2F73FFCF7}" destId="{BEEE0EFD-79E1-BC45-80C4-BB0B6CBE51D8}" srcOrd="0" destOrd="0" presId="urn:microsoft.com/office/officeart/2005/8/layout/hProcess9"/>
    <dgm:cxn modelId="{7E8202F6-F05C-4631-8DD3-B0FC9197D6BE}" type="presOf" srcId="{8EC3C059-D825-274D-A27D-F384DD4F4A8B}" destId="{94FBAD48-BA17-CE4F-9DC4-EAB4146117E0}" srcOrd="0" destOrd="0" presId="urn:microsoft.com/office/officeart/2005/8/layout/hProcess9"/>
    <dgm:cxn modelId="{27D11C55-200A-4A4C-966A-42C7CD208A73}" srcId="{8EC3C059-D825-274D-A27D-F384DD4F4A8B}" destId="{939F8AF5-0F84-8644-9164-C71E3A08DBA0}" srcOrd="0" destOrd="0" parTransId="{80647880-BEFE-4549-8D30-256281E7D70B}" sibTransId="{F44A87A2-51F6-E045-BA62-824014AA31B2}"/>
    <dgm:cxn modelId="{34493C37-833A-4E0D-88BA-83BD5ED9A4D6}" type="presOf" srcId="{BF1055F3-6046-E940-979A-70B7DBFE93DE}" destId="{A92009CE-4F66-E649-9B81-C75D20823163}" srcOrd="0" destOrd="0" presId="urn:microsoft.com/office/officeart/2005/8/layout/hProcess9"/>
    <dgm:cxn modelId="{FA3C230D-61F4-344B-8D87-2978C0713FB6}" srcId="{8EC3C059-D825-274D-A27D-F384DD4F4A8B}" destId="{CC4BCD54-B6A0-D84A-8D63-04E2F73FFCF7}" srcOrd="2" destOrd="0" parTransId="{9C6ACA8A-5DCA-3144-A035-8E630869A6F9}" sibTransId="{A080180B-A7A3-C542-B7A9-7B527757464B}"/>
    <dgm:cxn modelId="{325D9203-2839-4711-9EF4-E06C4AD7C557}" type="presOf" srcId="{939F8AF5-0F84-8644-9164-C71E3A08DBA0}" destId="{056E6D8D-2B98-744C-94D9-7E865D8AC16C}" srcOrd="0" destOrd="0" presId="urn:microsoft.com/office/officeart/2005/8/layout/hProcess9"/>
    <dgm:cxn modelId="{8AEBCA1D-07A5-6E46-8103-F6D49D720B74}" srcId="{8EC3C059-D825-274D-A27D-F384DD4F4A8B}" destId="{BF1055F3-6046-E940-979A-70B7DBFE93DE}" srcOrd="1" destOrd="0" parTransId="{737C1156-6E13-BB45-B5AE-941B4B2FF1A8}" sibTransId="{ADB3824B-3531-C94B-A7AA-AEB6A6FA9E54}"/>
    <dgm:cxn modelId="{B28D58B0-2338-4E6F-B70A-91FA37C7F263}" type="presParOf" srcId="{94FBAD48-BA17-CE4F-9DC4-EAB4146117E0}" destId="{6280BBED-2E32-7C46-B8A5-71D759172F2A}" srcOrd="0" destOrd="0" presId="urn:microsoft.com/office/officeart/2005/8/layout/hProcess9"/>
    <dgm:cxn modelId="{72F9F44B-52C2-435F-ABC9-BDAAAB098AE1}" type="presParOf" srcId="{94FBAD48-BA17-CE4F-9DC4-EAB4146117E0}" destId="{4D8779A2-94E9-7E42-8E2B-201F1A93727E}" srcOrd="1" destOrd="0" presId="urn:microsoft.com/office/officeart/2005/8/layout/hProcess9"/>
    <dgm:cxn modelId="{3DB04112-560E-46B5-9FB2-3FE91592E455}" type="presParOf" srcId="{4D8779A2-94E9-7E42-8E2B-201F1A93727E}" destId="{056E6D8D-2B98-744C-94D9-7E865D8AC16C}" srcOrd="0" destOrd="0" presId="urn:microsoft.com/office/officeart/2005/8/layout/hProcess9"/>
    <dgm:cxn modelId="{80FFE338-175F-4E7E-97FC-E00E978F2DAF}" type="presParOf" srcId="{4D8779A2-94E9-7E42-8E2B-201F1A93727E}" destId="{9C5983D7-7551-C54E-8CB4-67CFF6912E33}" srcOrd="1" destOrd="0" presId="urn:microsoft.com/office/officeart/2005/8/layout/hProcess9"/>
    <dgm:cxn modelId="{1E0E8C5B-0C35-473A-93AA-D67AEF8BA53B}" type="presParOf" srcId="{4D8779A2-94E9-7E42-8E2B-201F1A93727E}" destId="{A92009CE-4F66-E649-9B81-C75D20823163}" srcOrd="2" destOrd="0" presId="urn:microsoft.com/office/officeart/2005/8/layout/hProcess9"/>
    <dgm:cxn modelId="{54917D62-D861-44B8-B12A-07E622FD1076}" type="presParOf" srcId="{4D8779A2-94E9-7E42-8E2B-201F1A93727E}" destId="{D46398B2-0C00-1C41-AD31-108347B47280}" srcOrd="3" destOrd="0" presId="urn:microsoft.com/office/officeart/2005/8/layout/hProcess9"/>
    <dgm:cxn modelId="{E262E7C9-F968-43FE-85A9-80CF60B8A977}" type="presParOf" srcId="{4D8779A2-94E9-7E42-8E2B-201F1A93727E}" destId="{BEEE0EFD-79E1-BC45-80C4-BB0B6CBE51D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9F3F198-2D53-47A9-80F2-3E8F54AC51D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id-ID"/>
        </a:p>
      </dgm:t>
    </dgm:pt>
    <dgm:pt modelId="{C6F48B9C-ECA1-46B0-B3AC-57098E890B33}">
      <dgm:prSet phldrT="[Text]" custT="1"/>
      <dgm:spPr/>
      <dgm:t>
        <a:bodyPr/>
        <a:lstStyle/>
        <a:p>
          <a:r>
            <a:rPr lang="id-ID" sz="3200" b="1" dirty="0" smtClean="0"/>
            <a:t>Integrasi Program, SDM, Pembiayaan </a:t>
          </a:r>
          <a:endParaRPr lang="id-ID" sz="3200" b="1" dirty="0"/>
        </a:p>
      </dgm:t>
    </dgm:pt>
    <dgm:pt modelId="{30D4D732-B668-4C20-A4B0-6AD04651A7B1}" type="parTrans" cxnId="{486BBFAD-9CC4-4B92-9B35-ED994A035ECC}">
      <dgm:prSet/>
      <dgm:spPr/>
      <dgm:t>
        <a:bodyPr/>
        <a:lstStyle/>
        <a:p>
          <a:endParaRPr lang="id-ID"/>
        </a:p>
      </dgm:t>
    </dgm:pt>
    <dgm:pt modelId="{BD13C2C6-C450-4ED5-B9E5-9BFC44BCD966}" type="sibTrans" cxnId="{486BBFAD-9CC4-4B92-9B35-ED994A035ECC}">
      <dgm:prSet/>
      <dgm:spPr/>
      <dgm:t>
        <a:bodyPr/>
        <a:lstStyle/>
        <a:p>
          <a:endParaRPr lang="id-ID"/>
        </a:p>
      </dgm:t>
    </dgm:pt>
    <dgm:pt modelId="{D8EB1F93-46C0-484D-A6FF-CC60E24807DE}">
      <dgm:prSet phldrT="[Text]" custT="1"/>
      <dgm:spPr/>
      <dgm:t>
        <a:bodyPr/>
        <a:lstStyle/>
        <a:p>
          <a:r>
            <a:rPr lang="id-ID" sz="3200" b="1" dirty="0" smtClean="0"/>
            <a:t>Peningkatan Peran Binwil dalam MONEV</a:t>
          </a:r>
          <a:endParaRPr lang="id-ID" sz="3200" b="1" dirty="0"/>
        </a:p>
      </dgm:t>
    </dgm:pt>
    <dgm:pt modelId="{92A005FC-9288-44B2-8F40-0AECA83A16C5}" type="parTrans" cxnId="{3E94DC33-A963-44CA-AE79-033BFC06F900}">
      <dgm:prSet/>
      <dgm:spPr/>
      <dgm:t>
        <a:bodyPr/>
        <a:lstStyle/>
        <a:p>
          <a:endParaRPr lang="id-ID"/>
        </a:p>
      </dgm:t>
    </dgm:pt>
    <dgm:pt modelId="{8409FC05-98C6-4356-877F-2F4FD6E5F7BD}" type="sibTrans" cxnId="{3E94DC33-A963-44CA-AE79-033BFC06F900}">
      <dgm:prSet/>
      <dgm:spPr/>
      <dgm:t>
        <a:bodyPr/>
        <a:lstStyle/>
        <a:p>
          <a:endParaRPr lang="id-ID"/>
        </a:p>
      </dgm:t>
    </dgm:pt>
    <dgm:pt modelId="{5EB7BBEC-DEB7-445F-A06C-3BC30FA6152B}">
      <dgm:prSet phldrT="[Text]" custT="1"/>
      <dgm:spPr/>
      <dgm:t>
        <a:bodyPr/>
        <a:lstStyle/>
        <a:p>
          <a:r>
            <a:rPr lang="id-ID" sz="3200" b="1" dirty="0" smtClean="0"/>
            <a:t>Koordinasi Lintas Sektor</a:t>
          </a:r>
          <a:endParaRPr lang="id-ID" sz="3200" b="1" dirty="0"/>
        </a:p>
      </dgm:t>
    </dgm:pt>
    <dgm:pt modelId="{17093E5C-C23E-46B0-AB35-196CA7D313A8}" type="parTrans" cxnId="{A54A474F-11D0-4E2A-ACEC-A3AEB59D219D}">
      <dgm:prSet/>
      <dgm:spPr/>
      <dgm:t>
        <a:bodyPr/>
        <a:lstStyle/>
        <a:p>
          <a:endParaRPr lang="id-ID"/>
        </a:p>
      </dgm:t>
    </dgm:pt>
    <dgm:pt modelId="{4C2C9333-7450-409F-B470-33D0B95A80B4}" type="sibTrans" cxnId="{A54A474F-11D0-4E2A-ACEC-A3AEB59D219D}">
      <dgm:prSet/>
      <dgm:spPr/>
      <dgm:t>
        <a:bodyPr/>
        <a:lstStyle/>
        <a:p>
          <a:endParaRPr lang="id-ID"/>
        </a:p>
      </dgm:t>
    </dgm:pt>
    <dgm:pt modelId="{190D3D10-8324-45BC-8C32-656160A3DBF0}">
      <dgm:prSet phldrT="[Text]" custT="1"/>
      <dgm:spPr/>
      <dgm:t>
        <a:bodyPr/>
        <a:lstStyle/>
        <a:p>
          <a:r>
            <a:rPr lang="id-ID" sz="3200" b="1" dirty="0" smtClean="0"/>
            <a:t>Penguatan Pemberdayaan masyarakat</a:t>
          </a:r>
          <a:endParaRPr lang="id-ID" sz="3200" b="1" dirty="0"/>
        </a:p>
      </dgm:t>
    </dgm:pt>
    <dgm:pt modelId="{0531EDA9-92FA-4115-A501-2918D41EF74B}" type="parTrans" cxnId="{93E8AE2E-9F73-4451-95D9-D9E85E8C3B14}">
      <dgm:prSet/>
      <dgm:spPr/>
      <dgm:t>
        <a:bodyPr/>
        <a:lstStyle/>
        <a:p>
          <a:endParaRPr lang="id-ID"/>
        </a:p>
      </dgm:t>
    </dgm:pt>
    <dgm:pt modelId="{0B5D5C27-D30D-4428-918A-C68C122D1EDC}" type="sibTrans" cxnId="{93E8AE2E-9F73-4451-95D9-D9E85E8C3B14}">
      <dgm:prSet/>
      <dgm:spPr/>
      <dgm:t>
        <a:bodyPr/>
        <a:lstStyle/>
        <a:p>
          <a:endParaRPr lang="id-ID"/>
        </a:p>
      </dgm:t>
    </dgm:pt>
    <dgm:pt modelId="{44B83888-F826-4489-8E0F-D839F1A6458E}" type="pres">
      <dgm:prSet presAssocID="{C9F3F198-2D53-47A9-80F2-3E8F54AC51D5}" presName="linear" presStyleCnt="0">
        <dgm:presLayoutVars>
          <dgm:dir/>
          <dgm:animLvl val="lvl"/>
          <dgm:resizeHandles val="exact"/>
        </dgm:presLayoutVars>
      </dgm:prSet>
      <dgm:spPr/>
      <dgm:t>
        <a:bodyPr/>
        <a:lstStyle/>
        <a:p>
          <a:endParaRPr lang="id-ID"/>
        </a:p>
      </dgm:t>
    </dgm:pt>
    <dgm:pt modelId="{FF545B42-CEEE-4D43-8D34-3BDC4AA727E7}" type="pres">
      <dgm:prSet presAssocID="{C6F48B9C-ECA1-46B0-B3AC-57098E890B33}" presName="parentLin" presStyleCnt="0"/>
      <dgm:spPr/>
    </dgm:pt>
    <dgm:pt modelId="{A1150E88-C45F-4A3D-9F1F-82349AFFE3B7}" type="pres">
      <dgm:prSet presAssocID="{C6F48B9C-ECA1-46B0-B3AC-57098E890B33}" presName="parentLeftMargin" presStyleLbl="node1" presStyleIdx="0" presStyleCnt="4"/>
      <dgm:spPr/>
      <dgm:t>
        <a:bodyPr/>
        <a:lstStyle/>
        <a:p>
          <a:endParaRPr lang="id-ID"/>
        </a:p>
      </dgm:t>
    </dgm:pt>
    <dgm:pt modelId="{299FC6CD-0F37-462C-B410-E99B6679C062}" type="pres">
      <dgm:prSet presAssocID="{C6F48B9C-ECA1-46B0-B3AC-57098E890B33}" presName="parentText" presStyleLbl="node1" presStyleIdx="0" presStyleCnt="4" custScaleX="117461">
        <dgm:presLayoutVars>
          <dgm:chMax val="0"/>
          <dgm:bulletEnabled val="1"/>
        </dgm:presLayoutVars>
      </dgm:prSet>
      <dgm:spPr/>
      <dgm:t>
        <a:bodyPr/>
        <a:lstStyle/>
        <a:p>
          <a:endParaRPr lang="id-ID"/>
        </a:p>
      </dgm:t>
    </dgm:pt>
    <dgm:pt modelId="{5B42BBA2-E72B-40DE-BCA6-0A65EAE66146}" type="pres">
      <dgm:prSet presAssocID="{C6F48B9C-ECA1-46B0-B3AC-57098E890B33}" presName="negativeSpace" presStyleCnt="0"/>
      <dgm:spPr/>
    </dgm:pt>
    <dgm:pt modelId="{CBDE6DE6-740D-4EAC-B314-B669E67A1452}" type="pres">
      <dgm:prSet presAssocID="{C6F48B9C-ECA1-46B0-B3AC-57098E890B33}" presName="childText" presStyleLbl="conFgAcc1" presStyleIdx="0" presStyleCnt="4">
        <dgm:presLayoutVars>
          <dgm:bulletEnabled val="1"/>
        </dgm:presLayoutVars>
      </dgm:prSet>
      <dgm:spPr/>
    </dgm:pt>
    <dgm:pt modelId="{1CB52100-22D9-4EC3-9C1A-947B834D08F1}" type="pres">
      <dgm:prSet presAssocID="{BD13C2C6-C450-4ED5-B9E5-9BFC44BCD966}" presName="spaceBetweenRectangles" presStyleCnt="0"/>
      <dgm:spPr/>
    </dgm:pt>
    <dgm:pt modelId="{E7814AF0-E4D3-4FBF-89B1-64409BF36C5F}" type="pres">
      <dgm:prSet presAssocID="{D8EB1F93-46C0-484D-A6FF-CC60E24807DE}" presName="parentLin" presStyleCnt="0"/>
      <dgm:spPr/>
    </dgm:pt>
    <dgm:pt modelId="{B1CA7132-9D7E-4C4E-AE9F-D553522AC7A7}" type="pres">
      <dgm:prSet presAssocID="{D8EB1F93-46C0-484D-A6FF-CC60E24807DE}" presName="parentLeftMargin" presStyleLbl="node1" presStyleIdx="0" presStyleCnt="4"/>
      <dgm:spPr/>
      <dgm:t>
        <a:bodyPr/>
        <a:lstStyle/>
        <a:p>
          <a:endParaRPr lang="id-ID"/>
        </a:p>
      </dgm:t>
    </dgm:pt>
    <dgm:pt modelId="{C3D4FAB0-8059-4974-BF5E-FE515A8140C6}" type="pres">
      <dgm:prSet presAssocID="{D8EB1F93-46C0-484D-A6FF-CC60E24807DE}" presName="parentText" presStyleLbl="node1" presStyleIdx="1" presStyleCnt="4" custScaleX="117461">
        <dgm:presLayoutVars>
          <dgm:chMax val="0"/>
          <dgm:bulletEnabled val="1"/>
        </dgm:presLayoutVars>
      </dgm:prSet>
      <dgm:spPr/>
      <dgm:t>
        <a:bodyPr/>
        <a:lstStyle/>
        <a:p>
          <a:endParaRPr lang="id-ID"/>
        </a:p>
      </dgm:t>
    </dgm:pt>
    <dgm:pt modelId="{735891EA-E0C7-4F58-A17C-1D91986A28D8}" type="pres">
      <dgm:prSet presAssocID="{D8EB1F93-46C0-484D-A6FF-CC60E24807DE}" presName="negativeSpace" presStyleCnt="0"/>
      <dgm:spPr/>
    </dgm:pt>
    <dgm:pt modelId="{E9C94BC2-E3AF-49F0-ACA6-58DE1EDBEB0C}" type="pres">
      <dgm:prSet presAssocID="{D8EB1F93-46C0-484D-A6FF-CC60E24807DE}" presName="childText" presStyleLbl="conFgAcc1" presStyleIdx="1" presStyleCnt="4">
        <dgm:presLayoutVars>
          <dgm:bulletEnabled val="1"/>
        </dgm:presLayoutVars>
      </dgm:prSet>
      <dgm:spPr/>
    </dgm:pt>
    <dgm:pt modelId="{B40AE379-6720-49DA-8D2B-047BAC509B59}" type="pres">
      <dgm:prSet presAssocID="{8409FC05-98C6-4356-877F-2F4FD6E5F7BD}" presName="spaceBetweenRectangles" presStyleCnt="0"/>
      <dgm:spPr/>
    </dgm:pt>
    <dgm:pt modelId="{7AB57461-7C3A-4BCB-8F8A-92DA1DF32368}" type="pres">
      <dgm:prSet presAssocID="{5EB7BBEC-DEB7-445F-A06C-3BC30FA6152B}" presName="parentLin" presStyleCnt="0"/>
      <dgm:spPr/>
    </dgm:pt>
    <dgm:pt modelId="{519C4B0F-422A-4459-9576-5571A0175A89}" type="pres">
      <dgm:prSet presAssocID="{5EB7BBEC-DEB7-445F-A06C-3BC30FA6152B}" presName="parentLeftMargin" presStyleLbl="node1" presStyleIdx="1" presStyleCnt="4"/>
      <dgm:spPr/>
      <dgm:t>
        <a:bodyPr/>
        <a:lstStyle/>
        <a:p>
          <a:endParaRPr lang="id-ID"/>
        </a:p>
      </dgm:t>
    </dgm:pt>
    <dgm:pt modelId="{5CEB042E-E0E3-4164-87EF-D119F27A40AD}" type="pres">
      <dgm:prSet presAssocID="{5EB7BBEC-DEB7-445F-A06C-3BC30FA6152B}" presName="parentText" presStyleLbl="node1" presStyleIdx="2" presStyleCnt="4" custScaleX="117461">
        <dgm:presLayoutVars>
          <dgm:chMax val="0"/>
          <dgm:bulletEnabled val="1"/>
        </dgm:presLayoutVars>
      </dgm:prSet>
      <dgm:spPr/>
      <dgm:t>
        <a:bodyPr/>
        <a:lstStyle/>
        <a:p>
          <a:endParaRPr lang="id-ID"/>
        </a:p>
      </dgm:t>
    </dgm:pt>
    <dgm:pt modelId="{7C981D05-0E7F-44CB-8C06-FA68AE2D1058}" type="pres">
      <dgm:prSet presAssocID="{5EB7BBEC-DEB7-445F-A06C-3BC30FA6152B}" presName="negativeSpace" presStyleCnt="0"/>
      <dgm:spPr/>
    </dgm:pt>
    <dgm:pt modelId="{37AF9B49-300A-4A01-955B-A0F0C7CF0796}" type="pres">
      <dgm:prSet presAssocID="{5EB7BBEC-DEB7-445F-A06C-3BC30FA6152B}" presName="childText" presStyleLbl="conFgAcc1" presStyleIdx="2" presStyleCnt="4">
        <dgm:presLayoutVars>
          <dgm:bulletEnabled val="1"/>
        </dgm:presLayoutVars>
      </dgm:prSet>
      <dgm:spPr/>
    </dgm:pt>
    <dgm:pt modelId="{4A88C186-FE6A-43D6-8D06-72C6BF448264}" type="pres">
      <dgm:prSet presAssocID="{4C2C9333-7450-409F-B470-33D0B95A80B4}" presName="spaceBetweenRectangles" presStyleCnt="0"/>
      <dgm:spPr/>
    </dgm:pt>
    <dgm:pt modelId="{F2AE0FAB-3717-490E-9704-6B0A6F8B8EF5}" type="pres">
      <dgm:prSet presAssocID="{190D3D10-8324-45BC-8C32-656160A3DBF0}" presName="parentLin" presStyleCnt="0"/>
      <dgm:spPr/>
    </dgm:pt>
    <dgm:pt modelId="{260FAFD9-F52C-43D0-AC0F-3D43A8899D20}" type="pres">
      <dgm:prSet presAssocID="{190D3D10-8324-45BC-8C32-656160A3DBF0}" presName="parentLeftMargin" presStyleLbl="node1" presStyleIdx="2" presStyleCnt="4"/>
      <dgm:spPr/>
      <dgm:t>
        <a:bodyPr/>
        <a:lstStyle/>
        <a:p>
          <a:endParaRPr lang="id-ID"/>
        </a:p>
      </dgm:t>
    </dgm:pt>
    <dgm:pt modelId="{5C30A0CF-1D4B-41D9-B2F6-1C3B3C0F1FB2}" type="pres">
      <dgm:prSet presAssocID="{190D3D10-8324-45BC-8C32-656160A3DBF0}" presName="parentText" presStyleLbl="node1" presStyleIdx="3" presStyleCnt="4" custScaleX="117461">
        <dgm:presLayoutVars>
          <dgm:chMax val="0"/>
          <dgm:bulletEnabled val="1"/>
        </dgm:presLayoutVars>
      </dgm:prSet>
      <dgm:spPr/>
      <dgm:t>
        <a:bodyPr/>
        <a:lstStyle/>
        <a:p>
          <a:endParaRPr lang="id-ID"/>
        </a:p>
      </dgm:t>
    </dgm:pt>
    <dgm:pt modelId="{A9066958-7D3E-4108-AE40-9552544F1016}" type="pres">
      <dgm:prSet presAssocID="{190D3D10-8324-45BC-8C32-656160A3DBF0}" presName="negativeSpace" presStyleCnt="0"/>
      <dgm:spPr/>
    </dgm:pt>
    <dgm:pt modelId="{EC953F4F-F3CA-411A-8BA3-87803BAC7F79}" type="pres">
      <dgm:prSet presAssocID="{190D3D10-8324-45BC-8C32-656160A3DBF0}" presName="childText" presStyleLbl="conFgAcc1" presStyleIdx="3" presStyleCnt="4">
        <dgm:presLayoutVars>
          <dgm:bulletEnabled val="1"/>
        </dgm:presLayoutVars>
      </dgm:prSet>
      <dgm:spPr/>
    </dgm:pt>
  </dgm:ptLst>
  <dgm:cxnLst>
    <dgm:cxn modelId="{3E94DC33-A963-44CA-AE79-033BFC06F900}" srcId="{C9F3F198-2D53-47A9-80F2-3E8F54AC51D5}" destId="{D8EB1F93-46C0-484D-A6FF-CC60E24807DE}" srcOrd="1" destOrd="0" parTransId="{92A005FC-9288-44B2-8F40-0AECA83A16C5}" sibTransId="{8409FC05-98C6-4356-877F-2F4FD6E5F7BD}"/>
    <dgm:cxn modelId="{BCEDA29E-CD8A-4E72-8FFC-6944FA2EB20E}" type="presOf" srcId="{190D3D10-8324-45BC-8C32-656160A3DBF0}" destId="{260FAFD9-F52C-43D0-AC0F-3D43A8899D20}" srcOrd="0" destOrd="0" presId="urn:microsoft.com/office/officeart/2005/8/layout/list1"/>
    <dgm:cxn modelId="{93E8AE2E-9F73-4451-95D9-D9E85E8C3B14}" srcId="{C9F3F198-2D53-47A9-80F2-3E8F54AC51D5}" destId="{190D3D10-8324-45BC-8C32-656160A3DBF0}" srcOrd="3" destOrd="0" parTransId="{0531EDA9-92FA-4115-A501-2918D41EF74B}" sibTransId="{0B5D5C27-D30D-4428-918A-C68C122D1EDC}"/>
    <dgm:cxn modelId="{0BD79465-325C-4F47-9274-B1146691780E}" type="presOf" srcId="{C6F48B9C-ECA1-46B0-B3AC-57098E890B33}" destId="{A1150E88-C45F-4A3D-9F1F-82349AFFE3B7}" srcOrd="0" destOrd="0" presId="urn:microsoft.com/office/officeart/2005/8/layout/list1"/>
    <dgm:cxn modelId="{7C50030F-C415-484C-9D30-B36F819B17AC}" type="presOf" srcId="{D8EB1F93-46C0-484D-A6FF-CC60E24807DE}" destId="{C3D4FAB0-8059-4974-BF5E-FE515A8140C6}" srcOrd="1" destOrd="0" presId="urn:microsoft.com/office/officeart/2005/8/layout/list1"/>
    <dgm:cxn modelId="{AEBE354C-4F16-4C6D-B8D6-E30CE99BC800}" type="presOf" srcId="{5EB7BBEC-DEB7-445F-A06C-3BC30FA6152B}" destId="{519C4B0F-422A-4459-9576-5571A0175A89}" srcOrd="0" destOrd="0" presId="urn:microsoft.com/office/officeart/2005/8/layout/list1"/>
    <dgm:cxn modelId="{486BBFAD-9CC4-4B92-9B35-ED994A035ECC}" srcId="{C9F3F198-2D53-47A9-80F2-3E8F54AC51D5}" destId="{C6F48B9C-ECA1-46B0-B3AC-57098E890B33}" srcOrd="0" destOrd="0" parTransId="{30D4D732-B668-4C20-A4B0-6AD04651A7B1}" sibTransId="{BD13C2C6-C450-4ED5-B9E5-9BFC44BCD966}"/>
    <dgm:cxn modelId="{A54A474F-11D0-4E2A-ACEC-A3AEB59D219D}" srcId="{C9F3F198-2D53-47A9-80F2-3E8F54AC51D5}" destId="{5EB7BBEC-DEB7-445F-A06C-3BC30FA6152B}" srcOrd="2" destOrd="0" parTransId="{17093E5C-C23E-46B0-AB35-196CA7D313A8}" sibTransId="{4C2C9333-7450-409F-B470-33D0B95A80B4}"/>
    <dgm:cxn modelId="{BCCBC6B2-7C1F-4A16-9EBB-ACEFB48EB1F8}" type="presOf" srcId="{D8EB1F93-46C0-484D-A6FF-CC60E24807DE}" destId="{B1CA7132-9D7E-4C4E-AE9F-D553522AC7A7}" srcOrd="0" destOrd="0" presId="urn:microsoft.com/office/officeart/2005/8/layout/list1"/>
    <dgm:cxn modelId="{8F6A7078-E436-4F0D-AC1E-48AE8F39AA5A}" type="presOf" srcId="{C9F3F198-2D53-47A9-80F2-3E8F54AC51D5}" destId="{44B83888-F826-4489-8E0F-D839F1A6458E}" srcOrd="0" destOrd="0" presId="urn:microsoft.com/office/officeart/2005/8/layout/list1"/>
    <dgm:cxn modelId="{1996CF8A-B8BD-4FE1-8816-A32D7E91D84C}" type="presOf" srcId="{C6F48B9C-ECA1-46B0-B3AC-57098E890B33}" destId="{299FC6CD-0F37-462C-B410-E99B6679C062}" srcOrd="1" destOrd="0" presId="urn:microsoft.com/office/officeart/2005/8/layout/list1"/>
    <dgm:cxn modelId="{80292675-BE7C-47B4-8BD5-45EB38BECD99}" type="presOf" srcId="{5EB7BBEC-DEB7-445F-A06C-3BC30FA6152B}" destId="{5CEB042E-E0E3-4164-87EF-D119F27A40AD}" srcOrd="1" destOrd="0" presId="urn:microsoft.com/office/officeart/2005/8/layout/list1"/>
    <dgm:cxn modelId="{06D64B48-4755-4582-BB72-684A156BC790}" type="presOf" srcId="{190D3D10-8324-45BC-8C32-656160A3DBF0}" destId="{5C30A0CF-1D4B-41D9-B2F6-1C3B3C0F1FB2}" srcOrd="1" destOrd="0" presId="urn:microsoft.com/office/officeart/2005/8/layout/list1"/>
    <dgm:cxn modelId="{B71808F9-9945-4D01-BC41-030B93BC319E}" type="presParOf" srcId="{44B83888-F826-4489-8E0F-D839F1A6458E}" destId="{FF545B42-CEEE-4D43-8D34-3BDC4AA727E7}" srcOrd="0" destOrd="0" presId="urn:microsoft.com/office/officeart/2005/8/layout/list1"/>
    <dgm:cxn modelId="{2F68DBF5-290A-4E9D-A5D3-5B8AE6D9711D}" type="presParOf" srcId="{FF545B42-CEEE-4D43-8D34-3BDC4AA727E7}" destId="{A1150E88-C45F-4A3D-9F1F-82349AFFE3B7}" srcOrd="0" destOrd="0" presId="urn:microsoft.com/office/officeart/2005/8/layout/list1"/>
    <dgm:cxn modelId="{655A6E5F-B58C-4A74-9D54-FFC8C5D8EB9C}" type="presParOf" srcId="{FF545B42-CEEE-4D43-8D34-3BDC4AA727E7}" destId="{299FC6CD-0F37-462C-B410-E99B6679C062}" srcOrd="1" destOrd="0" presId="urn:microsoft.com/office/officeart/2005/8/layout/list1"/>
    <dgm:cxn modelId="{DD4F86EA-D165-47FD-A0C7-B5F58E25DEA9}" type="presParOf" srcId="{44B83888-F826-4489-8E0F-D839F1A6458E}" destId="{5B42BBA2-E72B-40DE-BCA6-0A65EAE66146}" srcOrd="1" destOrd="0" presId="urn:microsoft.com/office/officeart/2005/8/layout/list1"/>
    <dgm:cxn modelId="{C68C6496-91CB-4F34-89B4-A803CDC85233}" type="presParOf" srcId="{44B83888-F826-4489-8E0F-D839F1A6458E}" destId="{CBDE6DE6-740D-4EAC-B314-B669E67A1452}" srcOrd="2" destOrd="0" presId="urn:microsoft.com/office/officeart/2005/8/layout/list1"/>
    <dgm:cxn modelId="{3D3293C5-55B5-4244-9FFD-A02349770717}" type="presParOf" srcId="{44B83888-F826-4489-8E0F-D839F1A6458E}" destId="{1CB52100-22D9-4EC3-9C1A-947B834D08F1}" srcOrd="3" destOrd="0" presId="urn:microsoft.com/office/officeart/2005/8/layout/list1"/>
    <dgm:cxn modelId="{205A58D6-4BBB-4DA4-97CB-19405CE8D067}" type="presParOf" srcId="{44B83888-F826-4489-8E0F-D839F1A6458E}" destId="{E7814AF0-E4D3-4FBF-89B1-64409BF36C5F}" srcOrd="4" destOrd="0" presId="urn:microsoft.com/office/officeart/2005/8/layout/list1"/>
    <dgm:cxn modelId="{09C83DD9-1DBC-4AAC-85DB-E910504F3EF5}" type="presParOf" srcId="{E7814AF0-E4D3-4FBF-89B1-64409BF36C5F}" destId="{B1CA7132-9D7E-4C4E-AE9F-D553522AC7A7}" srcOrd="0" destOrd="0" presId="urn:microsoft.com/office/officeart/2005/8/layout/list1"/>
    <dgm:cxn modelId="{7E206D0A-EC4F-4EA0-ACB1-A4B627BFEA1B}" type="presParOf" srcId="{E7814AF0-E4D3-4FBF-89B1-64409BF36C5F}" destId="{C3D4FAB0-8059-4974-BF5E-FE515A8140C6}" srcOrd="1" destOrd="0" presId="urn:microsoft.com/office/officeart/2005/8/layout/list1"/>
    <dgm:cxn modelId="{DC26A506-5B84-4E30-9F79-565D59C1E7BD}" type="presParOf" srcId="{44B83888-F826-4489-8E0F-D839F1A6458E}" destId="{735891EA-E0C7-4F58-A17C-1D91986A28D8}" srcOrd="5" destOrd="0" presId="urn:microsoft.com/office/officeart/2005/8/layout/list1"/>
    <dgm:cxn modelId="{98B7C448-4151-415E-943F-A71F27CB39AD}" type="presParOf" srcId="{44B83888-F826-4489-8E0F-D839F1A6458E}" destId="{E9C94BC2-E3AF-49F0-ACA6-58DE1EDBEB0C}" srcOrd="6" destOrd="0" presId="urn:microsoft.com/office/officeart/2005/8/layout/list1"/>
    <dgm:cxn modelId="{CACCC026-1CE3-4CF5-AA02-50236BFD570E}" type="presParOf" srcId="{44B83888-F826-4489-8E0F-D839F1A6458E}" destId="{B40AE379-6720-49DA-8D2B-047BAC509B59}" srcOrd="7" destOrd="0" presId="urn:microsoft.com/office/officeart/2005/8/layout/list1"/>
    <dgm:cxn modelId="{F184EEF4-80BA-45A8-839F-E4BD7A029B1B}" type="presParOf" srcId="{44B83888-F826-4489-8E0F-D839F1A6458E}" destId="{7AB57461-7C3A-4BCB-8F8A-92DA1DF32368}" srcOrd="8" destOrd="0" presId="urn:microsoft.com/office/officeart/2005/8/layout/list1"/>
    <dgm:cxn modelId="{66DA6FD4-2191-46F3-B5EB-5C85C1421FB7}" type="presParOf" srcId="{7AB57461-7C3A-4BCB-8F8A-92DA1DF32368}" destId="{519C4B0F-422A-4459-9576-5571A0175A89}" srcOrd="0" destOrd="0" presId="urn:microsoft.com/office/officeart/2005/8/layout/list1"/>
    <dgm:cxn modelId="{1C8DBCA8-65F1-4215-9A3D-8870C8282AB6}" type="presParOf" srcId="{7AB57461-7C3A-4BCB-8F8A-92DA1DF32368}" destId="{5CEB042E-E0E3-4164-87EF-D119F27A40AD}" srcOrd="1" destOrd="0" presId="urn:microsoft.com/office/officeart/2005/8/layout/list1"/>
    <dgm:cxn modelId="{81A0A3CF-C6F1-4105-89DB-D2C1832BCFF6}" type="presParOf" srcId="{44B83888-F826-4489-8E0F-D839F1A6458E}" destId="{7C981D05-0E7F-44CB-8C06-FA68AE2D1058}" srcOrd="9" destOrd="0" presId="urn:microsoft.com/office/officeart/2005/8/layout/list1"/>
    <dgm:cxn modelId="{012C91A2-BD25-4945-837C-662AA0B36AD7}" type="presParOf" srcId="{44B83888-F826-4489-8E0F-D839F1A6458E}" destId="{37AF9B49-300A-4A01-955B-A0F0C7CF0796}" srcOrd="10" destOrd="0" presId="urn:microsoft.com/office/officeart/2005/8/layout/list1"/>
    <dgm:cxn modelId="{C1DCD355-A301-4C93-BC29-F4DC3D4BAAFC}" type="presParOf" srcId="{44B83888-F826-4489-8E0F-D839F1A6458E}" destId="{4A88C186-FE6A-43D6-8D06-72C6BF448264}" srcOrd="11" destOrd="0" presId="urn:microsoft.com/office/officeart/2005/8/layout/list1"/>
    <dgm:cxn modelId="{CDAB2C9C-80BB-44A0-95A1-D46A996CF9E0}" type="presParOf" srcId="{44B83888-F826-4489-8E0F-D839F1A6458E}" destId="{F2AE0FAB-3717-490E-9704-6B0A6F8B8EF5}" srcOrd="12" destOrd="0" presId="urn:microsoft.com/office/officeart/2005/8/layout/list1"/>
    <dgm:cxn modelId="{F6BFE2BC-F619-4790-A6E6-84CEA767B8FD}" type="presParOf" srcId="{F2AE0FAB-3717-490E-9704-6B0A6F8B8EF5}" destId="{260FAFD9-F52C-43D0-AC0F-3D43A8899D20}" srcOrd="0" destOrd="0" presId="urn:microsoft.com/office/officeart/2005/8/layout/list1"/>
    <dgm:cxn modelId="{B40DD1EF-179E-4C45-B619-425F1E450558}" type="presParOf" srcId="{F2AE0FAB-3717-490E-9704-6B0A6F8B8EF5}" destId="{5C30A0CF-1D4B-41D9-B2F6-1C3B3C0F1FB2}" srcOrd="1" destOrd="0" presId="urn:microsoft.com/office/officeart/2005/8/layout/list1"/>
    <dgm:cxn modelId="{1B15A9E7-1391-40D8-88B0-92FF787AD09B}" type="presParOf" srcId="{44B83888-F826-4489-8E0F-D839F1A6458E}" destId="{A9066958-7D3E-4108-AE40-9552544F1016}" srcOrd="13" destOrd="0" presId="urn:microsoft.com/office/officeart/2005/8/layout/list1"/>
    <dgm:cxn modelId="{C760D967-6965-4C41-855C-6547A4038B4C}" type="presParOf" srcId="{44B83888-F826-4489-8E0F-D839F1A6458E}" destId="{EC953F4F-F3CA-411A-8BA3-87803BAC7F7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ED99989-9C61-4EB2-A1A3-C21C7710FC90}" type="doc">
      <dgm:prSet loTypeId="urn:microsoft.com/office/officeart/2005/8/layout/process1" loCatId="process" qsTypeId="urn:microsoft.com/office/officeart/2005/8/quickstyle/simple1" qsCatId="simple" csTypeId="urn:microsoft.com/office/officeart/2005/8/colors/colorful3" csCatId="colorful" phldr="1"/>
      <dgm:spPr/>
    </dgm:pt>
    <dgm:pt modelId="{7ABA9F5E-1224-4FFD-99E0-27C9E4FCF4C8}">
      <dgm:prSet phldrT="[Text]" custT="1"/>
      <dgm:spPr>
        <a:solidFill>
          <a:srgbClr val="FFC000"/>
        </a:solidFill>
        <a:ln>
          <a:noFill/>
        </a:ln>
      </dgm:spPr>
      <dgm:t>
        <a:bodyPr/>
        <a:lstStyle/>
        <a:p>
          <a:r>
            <a:rPr lang="en-US" sz="2800" dirty="0" err="1" smtClean="0">
              <a:solidFill>
                <a:schemeClr val="tx1"/>
              </a:solidFill>
              <a:sym typeface="Wingdings" panose="05000000000000000000" pitchFamily="2" charset="2"/>
            </a:rPr>
            <a:t>cakupan</a:t>
          </a:r>
          <a:r>
            <a:rPr lang="en-US" sz="2800" dirty="0" smtClean="0">
              <a:solidFill>
                <a:schemeClr val="tx1"/>
              </a:solidFill>
              <a:sym typeface="Wingdings" panose="05000000000000000000" pitchFamily="2" charset="2"/>
            </a:rPr>
            <a:t> </a:t>
          </a:r>
          <a:r>
            <a:rPr lang="en-US" sz="2800" dirty="0">
              <a:solidFill>
                <a:schemeClr val="tx1"/>
              </a:solidFill>
              <a:sym typeface="Wingdings" panose="05000000000000000000" pitchFamily="2" charset="2"/>
            </a:rPr>
            <a:t>&lt;30%</a:t>
          </a:r>
          <a:endParaRPr lang="id-ID" sz="2800" dirty="0">
            <a:solidFill>
              <a:schemeClr val="tx1"/>
            </a:solidFill>
          </a:endParaRPr>
        </a:p>
      </dgm:t>
    </dgm:pt>
    <dgm:pt modelId="{3FE2BD74-2F52-4D3B-9C96-CD1B513F9CEF}" type="parTrans" cxnId="{CFF1DA24-97BB-4938-AB3B-FE56A3552031}">
      <dgm:prSet/>
      <dgm:spPr/>
      <dgm:t>
        <a:bodyPr/>
        <a:lstStyle/>
        <a:p>
          <a:endParaRPr lang="id-ID" sz="2400"/>
        </a:p>
      </dgm:t>
    </dgm:pt>
    <dgm:pt modelId="{2A52B6D9-0E8F-4AB3-A01D-A7ED7938CD8E}" type="sibTrans" cxnId="{CFF1DA24-97BB-4938-AB3B-FE56A3552031}">
      <dgm:prSet custT="1"/>
      <dgm:spPr>
        <a:solidFill>
          <a:srgbClr val="CFDA08"/>
        </a:solidFill>
      </dgm:spPr>
      <dgm:t>
        <a:bodyPr/>
        <a:lstStyle/>
        <a:p>
          <a:endParaRPr lang="id-ID" sz="2400"/>
        </a:p>
      </dgm:t>
    </dgm:pt>
    <dgm:pt modelId="{7DF5522D-6FED-4D9D-8E8A-394182304784}">
      <dgm:prSet phldrT="[Text]" custT="1"/>
      <dgm:spPr>
        <a:solidFill>
          <a:srgbClr val="FFC000"/>
        </a:solidFill>
      </dgm:spPr>
      <dgm:t>
        <a:bodyPr/>
        <a:lstStyle/>
        <a:p>
          <a:r>
            <a:rPr lang="id-ID" sz="3200" b="1" dirty="0">
              <a:solidFill>
                <a:schemeClr val="tx1"/>
              </a:solidFill>
              <a:sym typeface="Wingdings" panose="05000000000000000000" pitchFamily="2" charset="2"/>
            </a:rPr>
            <a:t>Pembinaan </a:t>
          </a:r>
          <a:r>
            <a:rPr lang="en-US" sz="3200" b="1" dirty="0" err="1">
              <a:solidFill>
                <a:schemeClr val="tx1"/>
              </a:solidFill>
              <a:sym typeface="Wingdings" panose="05000000000000000000" pitchFamily="2" charset="2"/>
            </a:rPr>
            <a:t>akselerasi</a:t>
          </a:r>
          <a:r>
            <a:rPr lang="en-US" sz="3200" b="1" dirty="0">
              <a:solidFill>
                <a:schemeClr val="tx1"/>
              </a:solidFill>
              <a:sym typeface="Wingdings" panose="05000000000000000000" pitchFamily="2" charset="2"/>
            </a:rPr>
            <a:t> </a:t>
          </a:r>
          <a:r>
            <a:rPr lang="en-US" sz="2800" dirty="0" err="1">
              <a:solidFill>
                <a:schemeClr val="tx1"/>
              </a:solidFill>
              <a:sym typeface="Wingdings" panose="05000000000000000000" pitchFamily="2" charset="2"/>
            </a:rPr>
            <a:t>melalui</a:t>
          </a:r>
          <a:r>
            <a:rPr lang="en-US" sz="2800" dirty="0">
              <a:solidFill>
                <a:schemeClr val="tx1"/>
              </a:solidFill>
              <a:sym typeface="Wingdings" panose="05000000000000000000" pitchFamily="2" charset="2"/>
            </a:rPr>
            <a:t> </a:t>
          </a:r>
          <a:r>
            <a:rPr lang="en-US" sz="2800" dirty="0" err="1">
              <a:solidFill>
                <a:schemeClr val="tx1"/>
              </a:solidFill>
              <a:sym typeface="Wingdings" panose="05000000000000000000" pitchFamily="2" charset="2"/>
            </a:rPr>
            <a:t>binwil</a:t>
          </a:r>
          <a:endParaRPr lang="id-ID" sz="2800" dirty="0">
            <a:solidFill>
              <a:schemeClr val="tx1"/>
            </a:solidFill>
          </a:endParaRPr>
        </a:p>
      </dgm:t>
    </dgm:pt>
    <dgm:pt modelId="{50A24A86-9AE4-40C0-AF97-8CA737361103}" type="parTrans" cxnId="{665D508E-B8E7-4926-AC78-59869BE13547}">
      <dgm:prSet/>
      <dgm:spPr/>
      <dgm:t>
        <a:bodyPr/>
        <a:lstStyle/>
        <a:p>
          <a:endParaRPr lang="id-ID" sz="2400"/>
        </a:p>
      </dgm:t>
    </dgm:pt>
    <dgm:pt modelId="{AE4AC72F-793E-43DD-9520-CB650B89F1DF}" type="sibTrans" cxnId="{665D508E-B8E7-4926-AC78-59869BE13547}">
      <dgm:prSet/>
      <dgm:spPr/>
      <dgm:t>
        <a:bodyPr/>
        <a:lstStyle/>
        <a:p>
          <a:endParaRPr lang="id-ID" sz="2400"/>
        </a:p>
      </dgm:t>
    </dgm:pt>
    <dgm:pt modelId="{B870A127-F706-40F7-8416-AC7BAEEA490D}" type="pres">
      <dgm:prSet presAssocID="{9ED99989-9C61-4EB2-A1A3-C21C7710FC90}" presName="Name0" presStyleCnt="0">
        <dgm:presLayoutVars>
          <dgm:dir/>
          <dgm:resizeHandles val="exact"/>
        </dgm:presLayoutVars>
      </dgm:prSet>
      <dgm:spPr/>
    </dgm:pt>
    <dgm:pt modelId="{763C8E8F-5528-4A4D-9CCC-CE5EC27285F7}" type="pres">
      <dgm:prSet presAssocID="{7ABA9F5E-1224-4FFD-99E0-27C9E4FCF4C8}" presName="node" presStyleLbl="node1" presStyleIdx="0" presStyleCnt="2" custScaleX="32993">
        <dgm:presLayoutVars>
          <dgm:bulletEnabled val="1"/>
        </dgm:presLayoutVars>
      </dgm:prSet>
      <dgm:spPr/>
      <dgm:t>
        <a:bodyPr/>
        <a:lstStyle/>
        <a:p>
          <a:endParaRPr lang="id-ID"/>
        </a:p>
      </dgm:t>
    </dgm:pt>
    <dgm:pt modelId="{45426358-A0E8-4ACE-8599-372A6EC86993}" type="pres">
      <dgm:prSet presAssocID="{2A52B6D9-0E8F-4AB3-A01D-A7ED7938CD8E}" presName="sibTrans" presStyleLbl="sibTrans2D1" presStyleIdx="0" presStyleCnt="1" custLinFactNeighborX="-5012" custLinFactNeighborY="2183"/>
      <dgm:spPr/>
      <dgm:t>
        <a:bodyPr/>
        <a:lstStyle/>
        <a:p>
          <a:endParaRPr lang="id-ID"/>
        </a:p>
      </dgm:t>
    </dgm:pt>
    <dgm:pt modelId="{E9090692-6753-487B-8EC7-59423BC9544D}" type="pres">
      <dgm:prSet presAssocID="{2A52B6D9-0E8F-4AB3-A01D-A7ED7938CD8E}" presName="connectorText" presStyleLbl="sibTrans2D1" presStyleIdx="0" presStyleCnt="1"/>
      <dgm:spPr/>
      <dgm:t>
        <a:bodyPr/>
        <a:lstStyle/>
        <a:p>
          <a:endParaRPr lang="id-ID"/>
        </a:p>
      </dgm:t>
    </dgm:pt>
    <dgm:pt modelId="{B95B8873-7C42-4AED-8810-B5B9D7BE7E5B}" type="pres">
      <dgm:prSet presAssocID="{7DF5522D-6FED-4D9D-8E8A-394182304784}" presName="node" presStyleLbl="node1" presStyleIdx="1" presStyleCnt="2" custScaleX="118078">
        <dgm:presLayoutVars>
          <dgm:bulletEnabled val="1"/>
        </dgm:presLayoutVars>
      </dgm:prSet>
      <dgm:spPr/>
      <dgm:t>
        <a:bodyPr/>
        <a:lstStyle/>
        <a:p>
          <a:endParaRPr lang="id-ID"/>
        </a:p>
      </dgm:t>
    </dgm:pt>
  </dgm:ptLst>
  <dgm:cxnLst>
    <dgm:cxn modelId="{CF3319AC-02B7-44EE-8596-DE11B33183FB}" type="presOf" srcId="{7DF5522D-6FED-4D9D-8E8A-394182304784}" destId="{B95B8873-7C42-4AED-8810-B5B9D7BE7E5B}" srcOrd="0" destOrd="0" presId="urn:microsoft.com/office/officeart/2005/8/layout/process1"/>
    <dgm:cxn modelId="{CFF1DA24-97BB-4938-AB3B-FE56A3552031}" srcId="{9ED99989-9C61-4EB2-A1A3-C21C7710FC90}" destId="{7ABA9F5E-1224-4FFD-99E0-27C9E4FCF4C8}" srcOrd="0" destOrd="0" parTransId="{3FE2BD74-2F52-4D3B-9C96-CD1B513F9CEF}" sibTransId="{2A52B6D9-0E8F-4AB3-A01D-A7ED7938CD8E}"/>
    <dgm:cxn modelId="{665D508E-B8E7-4926-AC78-59869BE13547}" srcId="{9ED99989-9C61-4EB2-A1A3-C21C7710FC90}" destId="{7DF5522D-6FED-4D9D-8E8A-394182304784}" srcOrd="1" destOrd="0" parTransId="{50A24A86-9AE4-40C0-AF97-8CA737361103}" sibTransId="{AE4AC72F-793E-43DD-9520-CB650B89F1DF}"/>
    <dgm:cxn modelId="{04334DB6-21C9-46F1-B331-7483FEE82511}" type="presOf" srcId="{9ED99989-9C61-4EB2-A1A3-C21C7710FC90}" destId="{B870A127-F706-40F7-8416-AC7BAEEA490D}" srcOrd="0" destOrd="0" presId="urn:microsoft.com/office/officeart/2005/8/layout/process1"/>
    <dgm:cxn modelId="{A81987E0-F480-4D1C-A68E-EA743A3A1911}" type="presOf" srcId="{7ABA9F5E-1224-4FFD-99E0-27C9E4FCF4C8}" destId="{763C8E8F-5528-4A4D-9CCC-CE5EC27285F7}" srcOrd="0" destOrd="0" presId="urn:microsoft.com/office/officeart/2005/8/layout/process1"/>
    <dgm:cxn modelId="{45C9A770-AADE-4F45-8254-4D31E93CD3A5}" type="presOf" srcId="{2A52B6D9-0E8F-4AB3-A01D-A7ED7938CD8E}" destId="{45426358-A0E8-4ACE-8599-372A6EC86993}" srcOrd="0" destOrd="0" presId="urn:microsoft.com/office/officeart/2005/8/layout/process1"/>
    <dgm:cxn modelId="{850E173D-FF6F-454E-880A-15DD08B47BCF}" type="presOf" srcId="{2A52B6D9-0E8F-4AB3-A01D-A7ED7938CD8E}" destId="{E9090692-6753-487B-8EC7-59423BC9544D}" srcOrd="1" destOrd="0" presId="urn:microsoft.com/office/officeart/2005/8/layout/process1"/>
    <dgm:cxn modelId="{5DA7DA74-80D9-4AB1-BFD0-8C910EAB7F85}" type="presParOf" srcId="{B870A127-F706-40F7-8416-AC7BAEEA490D}" destId="{763C8E8F-5528-4A4D-9CCC-CE5EC27285F7}" srcOrd="0" destOrd="0" presId="urn:microsoft.com/office/officeart/2005/8/layout/process1"/>
    <dgm:cxn modelId="{C9C267E8-9AA6-41CF-BF0C-7C5737B18706}" type="presParOf" srcId="{B870A127-F706-40F7-8416-AC7BAEEA490D}" destId="{45426358-A0E8-4ACE-8599-372A6EC86993}" srcOrd="1" destOrd="0" presId="urn:microsoft.com/office/officeart/2005/8/layout/process1"/>
    <dgm:cxn modelId="{C312182A-1AB2-4A1A-B2B3-588220DDCB6E}" type="presParOf" srcId="{45426358-A0E8-4ACE-8599-372A6EC86993}" destId="{E9090692-6753-487B-8EC7-59423BC9544D}" srcOrd="0" destOrd="0" presId="urn:microsoft.com/office/officeart/2005/8/layout/process1"/>
    <dgm:cxn modelId="{03EA6FD8-4315-425A-9044-F74BBCE2B59A}" type="presParOf" srcId="{B870A127-F706-40F7-8416-AC7BAEEA490D}" destId="{B95B8873-7C42-4AED-8810-B5B9D7BE7E5B}"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ED99989-9C61-4EB2-A1A3-C21C7710FC90}" type="doc">
      <dgm:prSet loTypeId="urn:microsoft.com/office/officeart/2005/8/layout/process1" loCatId="process" qsTypeId="urn:microsoft.com/office/officeart/2005/8/quickstyle/simple1" qsCatId="simple" csTypeId="urn:microsoft.com/office/officeart/2005/8/colors/colorful4" csCatId="colorful" phldr="1"/>
      <dgm:spPr/>
    </dgm:pt>
    <dgm:pt modelId="{7ABA9F5E-1224-4FFD-99E0-27C9E4FCF4C8}">
      <dgm:prSet phldrT="[Text]" custT="1"/>
      <dgm:spPr>
        <a:solidFill>
          <a:srgbClr val="CFDA08"/>
        </a:solidFill>
      </dgm:spPr>
      <dgm:t>
        <a:bodyPr/>
        <a:lstStyle/>
        <a:p>
          <a:r>
            <a:rPr lang="en-US" sz="2800" dirty="0" err="1" smtClean="0">
              <a:solidFill>
                <a:schemeClr val="tx1"/>
              </a:solidFill>
              <a:sym typeface="Wingdings" panose="05000000000000000000" pitchFamily="2" charset="2"/>
            </a:rPr>
            <a:t>cakupan</a:t>
          </a:r>
          <a:r>
            <a:rPr lang="en-US" sz="2800" dirty="0" smtClean="0">
              <a:solidFill>
                <a:schemeClr val="tx1"/>
              </a:solidFill>
              <a:sym typeface="Wingdings" panose="05000000000000000000" pitchFamily="2" charset="2"/>
            </a:rPr>
            <a:t> </a:t>
          </a:r>
          <a:r>
            <a:rPr lang="en-US" sz="2800" dirty="0">
              <a:solidFill>
                <a:schemeClr val="tx1"/>
              </a:solidFill>
              <a:sym typeface="Wingdings" panose="05000000000000000000" pitchFamily="2" charset="2"/>
            </a:rPr>
            <a:t>&gt;30%</a:t>
          </a:r>
          <a:endParaRPr lang="id-ID" sz="2800" dirty="0">
            <a:solidFill>
              <a:schemeClr val="tx1"/>
            </a:solidFill>
          </a:endParaRPr>
        </a:p>
      </dgm:t>
    </dgm:pt>
    <dgm:pt modelId="{3FE2BD74-2F52-4D3B-9C96-CD1B513F9CEF}" type="parTrans" cxnId="{CFF1DA24-97BB-4938-AB3B-FE56A3552031}">
      <dgm:prSet/>
      <dgm:spPr/>
      <dgm:t>
        <a:bodyPr/>
        <a:lstStyle/>
        <a:p>
          <a:endParaRPr lang="id-ID" sz="2800"/>
        </a:p>
      </dgm:t>
    </dgm:pt>
    <dgm:pt modelId="{2A52B6D9-0E8F-4AB3-A01D-A7ED7938CD8E}" type="sibTrans" cxnId="{CFF1DA24-97BB-4938-AB3B-FE56A3552031}">
      <dgm:prSet custT="1"/>
      <dgm:spPr/>
      <dgm:t>
        <a:bodyPr/>
        <a:lstStyle/>
        <a:p>
          <a:endParaRPr lang="id-ID" sz="2800"/>
        </a:p>
      </dgm:t>
    </dgm:pt>
    <dgm:pt modelId="{6FD2CDFA-4E34-4AC1-98BC-6408065CABCE}">
      <dgm:prSet phldrT="[Text]" custT="1"/>
      <dgm:spPr>
        <a:solidFill>
          <a:srgbClr val="CFDA08"/>
        </a:solidFill>
      </dgm:spPr>
      <dgm:t>
        <a:bodyPr/>
        <a:lstStyle/>
        <a:p>
          <a:r>
            <a:rPr lang="en-US" sz="2800" dirty="0">
              <a:solidFill>
                <a:schemeClr val="tx1"/>
              </a:solidFill>
              <a:sym typeface="Wingdings" panose="05000000000000000000" pitchFamily="2" charset="2"/>
            </a:rPr>
            <a:t>IKS </a:t>
          </a:r>
          <a:r>
            <a:rPr lang="en-US" sz="2800" dirty="0" err="1">
              <a:solidFill>
                <a:schemeClr val="tx1"/>
              </a:solidFill>
              <a:sym typeface="Wingdings" panose="05000000000000000000" pitchFamily="2" charset="2"/>
            </a:rPr>
            <a:t>dan</a:t>
          </a:r>
          <a:r>
            <a:rPr lang="en-US" sz="2800" dirty="0">
              <a:solidFill>
                <a:schemeClr val="tx1"/>
              </a:solidFill>
              <a:sym typeface="Wingdings" panose="05000000000000000000" pitchFamily="2" charset="2"/>
            </a:rPr>
            <a:t> </a:t>
          </a:r>
          <a:r>
            <a:rPr lang="en-US" sz="2800" dirty="0" err="1">
              <a:solidFill>
                <a:schemeClr val="tx1"/>
              </a:solidFill>
              <a:sym typeface="Wingdings" panose="05000000000000000000" pitchFamily="2" charset="2"/>
            </a:rPr>
            <a:t>indikator</a:t>
          </a:r>
          <a:r>
            <a:rPr lang="en-US" sz="2800" dirty="0">
              <a:solidFill>
                <a:schemeClr val="tx1"/>
              </a:solidFill>
              <a:sym typeface="Wingdings" panose="05000000000000000000" pitchFamily="2" charset="2"/>
            </a:rPr>
            <a:t> KS </a:t>
          </a:r>
          <a:r>
            <a:rPr lang="en-US" sz="2800" dirty="0" err="1">
              <a:solidFill>
                <a:schemeClr val="tx1"/>
              </a:solidFill>
              <a:sym typeface="Wingdings" panose="05000000000000000000" pitchFamily="2" charset="2"/>
            </a:rPr>
            <a:t>relatif</a:t>
          </a:r>
          <a:r>
            <a:rPr lang="en-US" sz="2800" dirty="0">
              <a:solidFill>
                <a:schemeClr val="tx1"/>
              </a:solidFill>
              <a:sym typeface="Wingdings" panose="05000000000000000000" pitchFamily="2" charset="2"/>
            </a:rPr>
            <a:t> </a:t>
          </a:r>
          <a:r>
            <a:rPr lang="en-US" sz="2800" dirty="0" err="1">
              <a:solidFill>
                <a:schemeClr val="tx1"/>
              </a:solidFill>
              <a:sym typeface="Wingdings" panose="05000000000000000000" pitchFamily="2" charset="2"/>
            </a:rPr>
            <a:t>sudah</a:t>
          </a:r>
          <a:r>
            <a:rPr lang="en-US" sz="2800" dirty="0">
              <a:solidFill>
                <a:schemeClr val="tx1"/>
              </a:solidFill>
              <a:sym typeface="Wingdings" panose="05000000000000000000" pitchFamily="2" charset="2"/>
            </a:rPr>
            <a:t> </a:t>
          </a:r>
          <a:r>
            <a:rPr lang="en-US" sz="2800" dirty="0" err="1">
              <a:solidFill>
                <a:schemeClr val="tx1"/>
              </a:solidFill>
              <a:sym typeface="Wingdings" panose="05000000000000000000" pitchFamily="2" charset="2"/>
            </a:rPr>
            <a:t>stabil</a:t>
          </a:r>
          <a:r>
            <a:rPr lang="en-US" sz="2800" dirty="0">
              <a:solidFill>
                <a:schemeClr val="tx1"/>
              </a:solidFill>
              <a:sym typeface="Wingdings" panose="05000000000000000000" pitchFamily="2" charset="2"/>
            </a:rPr>
            <a:t>  </a:t>
          </a:r>
          <a:r>
            <a:rPr lang="en-US" sz="2800" dirty="0" err="1">
              <a:solidFill>
                <a:schemeClr val="tx1"/>
              </a:solidFill>
              <a:sym typeface="Wingdings" panose="05000000000000000000" pitchFamily="2" charset="2"/>
            </a:rPr>
            <a:t>perlu</a:t>
          </a:r>
          <a:r>
            <a:rPr lang="en-US" sz="2800" dirty="0">
              <a:solidFill>
                <a:schemeClr val="tx1"/>
              </a:solidFill>
              <a:sym typeface="Wingdings" panose="05000000000000000000" pitchFamily="2" charset="2"/>
            </a:rPr>
            <a:t> </a:t>
          </a:r>
          <a:r>
            <a:rPr lang="en-US" sz="3200" b="1" dirty="0" err="1">
              <a:solidFill>
                <a:schemeClr val="tx1"/>
              </a:solidFill>
              <a:sym typeface="Wingdings" panose="05000000000000000000" pitchFamily="2" charset="2"/>
            </a:rPr>
            <a:t>pembinaan</a:t>
          </a:r>
          <a:r>
            <a:rPr lang="en-US" sz="3200" b="1" dirty="0">
              <a:solidFill>
                <a:schemeClr val="tx1"/>
              </a:solidFill>
              <a:sym typeface="Wingdings" panose="05000000000000000000" pitchFamily="2" charset="2"/>
            </a:rPr>
            <a:t> </a:t>
          </a:r>
          <a:r>
            <a:rPr lang="en-US" sz="3200" b="1" dirty="0" err="1">
              <a:solidFill>
                <a:schemeClr val="tx1"/>
              </a:solidFill>
              <a:sym typeface="Wingdings" panose="05000000000000000000" pitchFamily="2" charset="2"/>
            </a:rPr>
            <a:t>dalam</a:t>
          </a:r>
          <a:r>
            <a:rPr lang="en-US" sz="3200" b="1" dirty="0">
              <a:solidFill>
                <a:schemeClr val="tx1"/>
              </a:solidFill>
              <a:sym typeface="Wingdings" panose="05000000000000000000" pitchFamily="2" charset="2"/>
            </a:rPr>
            <a:t> </a:t>
          </a:r>
          <a:r>
            <a:rPr lang="en-US" sz="3200" b="1" dirty="0" err="1">
              <a:solidFill>
                <a:schemeClr val="tx1"/>
              </a:solidFill>
              <a:sym typeface="Wingdings" panose="05000000000000000000" pitchFamily="2" charset="2"/>
            </a:rPr>
            <a:t>intervensi</a:t>
          </a:r>
          <a:r>
            <a:rPr lang="en-US" sz="3200" b="1" dirty="0">
              <a:solidFill>
                <a:schemeClr val="tx1"/>
              </a:solidFill>
            </a:rPr>
            <a:t> program </a:t>
          </a:r>
          <a:r>
            <a:rPr lang="en-US" sz="2800" dirty="0">
              <a:solidFill>
                <a:schemeClr val="tx1"/>
              </a:solidFill>
            </a:rPr>
            <a:t>agar </a:t>
          </a:r>
          <a:r>
            <a:rPr lang="en-US" sz="2800" dirty="0" err="1">
              <a:solidFill>
                <a:schemeClr val="tx1"/>
              </a:solidFill>
            </a:rPr>
            <a:t>indikator</a:t>
          </a:r>
          <a:r>
            <a:rPr lang="en-US" sz="2800" dirty="0">
              <a:solidFill>
                <a:schemeClr val="tx1"/>
              </a:solidFill>
            </a:rPr>
            <a:t> KS </a:t>
          </a:r>
          <a:r>
            <a:rPr lang="en-US" sz="2800" dirty="0" err="1">
              <a:solidFill>
                <a:schemeClr val="tx1"/>
              </a:solidFill>
            </a:rPr>
            <a:t>meningkat</a:t>
          </a:r>
          <a:r>
            <a:rPr lang="en-US" sz="2800" dirty="0">
              <a:solidFill>
                <a:schemeClr val="tx1"/>
              </a:solidFill>
            </a:rPr>
            <a:t> </a:t>
          </a:r>
          <a:r>
            <a:rPr lang="en-US" sz="2800" dirty="0">
              <a:solidFill>
                <a:schemeClr val="tx1"/>
              </a:solidFill>
              <a:sym typeface="Wingdings" panose="05000000000000000000" pitchFamily="2" charset="2"/>
            </a:rPr>
            <a:t> </a:t>
          </a:r>
          <a:r>
            <a:rPr lang="id-ID" sz="2800" dirty="0" smtClean="0">
              <a:solidFill>
                <a:schemeClr val="tx1"/>
              </a:solidFill>
              <a:sym typeface="Wingdings" panose="05000000000000000000" pitchFamily="2" charset="2"/>
            </a:rPr>
            <a:t>    </a:t>
          </a:r>
          <a:r>
            <a:rPr lang="en-US" sz="2800" dirty="0" smtClean="0">
              <a:solidFill>
                <a:schemeClr val="tx1"/>
              </a:solidFill>
              <a:sym typeface="Wingdings" panose="05000000000000000000" pitchFamily="2" charset="2"/>
            </a:rPr>
            <a:t>IKS </a:t>
          </a:r>
          <a:r>
            <a:rPr lang="en-US" sz="2800" dirty="0" err="1">
              <a:solidFill>
                <a:schemeClr val="tx1"/>
              </a:solidFill>
              <a:sym typeface="Wingdings" panose="05000000000000000000" pitchFamily="2" charset="2"/>
            </a:rPr>
            <a:t>meningkat</a:t>
          </a:r>
          <a:endParaRPr lang="id-ID" sz="2800" dirty="0">
            <a:solidFill>
              <a:schemeClr val="tx1"/>
            </a:solidFill>
          </a:endParaRPr>
        </a:p>
      </dgm:t>
    </dgm:pt>
    <dgm:pt modelId="{2D24EF6C-010C-4488-83BD-6E760D2F74B0}" type="parTrans" cxnId="{5397DFAD-8C3E-41E4-91F1-AB05A6049B68}">
      <dgm:prSet/>
      <dgm:spPr/>
      <dgm:t>
        <a:bodyPr/>
        <a:lstStyle/>
        <a:p>
          <a:endParaRPr lang="id-ID" sz="2000"/>
        </a:p>
      </dgm:t>
    </dgm:pt>
    <dgm:pt modelId="{0F82171E-9176-493E-B2A2-4598F68E2DAB}" type="sibTrans" cxnId="{5397DFAD-8C3E-41E4-91F1-AB05A6049B68}">
      <dgm:prSet/>
      <dgm:spPr/>
      <dgm:t>
        <a:bodyPr/>
        <a:lstStyle/>
        <a:p>
          <a:endParaRPr lang="id-ID" sz="2000"/>
        </a:p>
      </dgm:t>
    </dgm:pt>
    <dgm:pt modelId="{B870A127-F706-40F7-8416-AC7BAEEA490D}" type="pres">
      <dgm:prSet presAssocID="{9ED99989-9C61-4EB2-A1A3-C21C7710FC90}" presName="Name0" presStyleCnt="0">
        <dgm:presLayoutVars>
          <dgm:dir/>
          <dgm:resizeHandles val="exact"/>
        </dgm:presLayoutVars>
      </dgm:prSet>
      <dgm:spPr/>
    </dgm:pt>
    <dgm:pt modelId="{763C8E8F-5528-4A4D-9CCC-CE5EC27285F7}" type="pres">
      <dgm:prSet presAssocID="{7ABA9F5E-1224-4FFD-99E0-27C9E4FCF4C8}" presName="node" presStyleLbl="node1" presStyleIdx="0" presStyleCnt="2" custScaleX="32012">
        <dgm:presLayoutVars>
          <dgm:bulletEnabled val="1"/>
        </dgm:presLayoutVars>
      </dgm:prSet>
      <dgm:spPr/>
      <dgm:t>
        <a:bodyPr/>
        <a:lstStyle/>
        <a:p>
          <a:endParaRPr lang="id-ID"/>
        </a:p>
      </dgm:t>
    </dgm:pt>
    <dgm:pt modelId="{45426358-A0E8-4ACE-8599-372A6EC86993}" type="pres">
      <dgm:prSet presAssocID="{2A52B6D9-0E8F-4AB3-A01D-A7ED7938CD8E}" presName="sibTrans" presStyleLbl="sibTrans2D1" presStyleIdx="0" presStyleCnt="1" custLinFactNeighborX="-6511" custLinFactNeighborY="-1407"/>
      <dgm:spPr/>
      <dgm:t>
        <a:bodyPr/>
        <a:lstStyle/>
        <a:p>
          <a:endParaRPr lang="id-ID"/>
        </a:p>
      </dgm:t>
    </dgm:pt>
    <dgm:pt modelId="{E9090692-6753-487B-8EC7-59423BC9544D}" type="pres">
      <dgm:prSet presAssocID="{2A52B6D9-0E8F-4AB3-A01D-A7ED7938CD8E}" presName="connectorText" presStyleLbl="sibTrans2D1" presStyleIdx="0" presStyleCnt="1"/>
      <dgm:spPr/>
      <dgm:t>
        <a:bodyPr/>
        <a:lstStyle/>
        <a:p>
          <a:endParaRPr lang="id-ID"/>
        </a:p>
      </dgm:t>
    </dgm:pt>
    <dgm:pt modelId="{3D2EE55A-D6D4-486C-8C4A-E7452D64807B}" type="pres">
      <dgm:prSet presAssocID="{6FD2CDFA-4E34-4AC1-98BC-6408065CABCE}" presName="node" presStyleLbl="node1" presStyleIdx="1" presStyleCnt="2" custScaleX="117337">
        <dgm:presLayoutVars>
          <dgm:bulletEnabled val="1"/>
        </dgm:presLayoutVars>
      </dgm:prSet>
      <dgm:spPr/>
      <dgm:t>
        <a:bodyPr/>
        <a:lstStyle/>
        <a:p>
          <a:endParaRPr lang="id-ID"/>
        </a:p>
      </dgm:t>
    </dgm:pt>
  </dgm:ptLst>
  <dgm:cxnLst>
    <dgm:cxn modelId="{CFF1DA24-97BB-4938-AB3B-FE56A3552031}" srcId="{9ED99989-9C61-4EB2-A1A3-C21C7710FC90}" destId="{7ABA9F5E-1224-4FFD-99E0-27C9E4FCF4C8}" srcOrd="0" destOrd="0" parTransId="{3FE2BD74-2F52-4D3B-9C96-CD1B513F9CEF}" sibTransId="{2A52B6D9-0E8F-4AB3-A01D-A7ED7938CD8E}"/>
    <dgm:cxn modelId="{5397DFAD-8C3E-41E4-91F1-AB05A6049B68}" srcId="{9ED99989-9C61-4EB2-A1A3-C21C7710FC90}" destId="{6FD2CDFA-4E34-4AC1-98BC-6408065CABCE}" srcOrd="1" destOrd="0" parTransId="{2D24EF6C-010C-4488-83BD-6E760D2F74B0}" sibTransId="{0F82171E-9176-493E-B2A2-4598F68E2DAB}"/>
    <dgm:cxn modelId="{ACDF8204-3863-4D39-80BD-423A70F2A488}" type="presOf" srcId="{2A52B6D9-0E8F-4AB3-A01D-A7ED7938CD8E}" destId="{E9090692-6753-487B-8EC7-59423BC9544D}" srcOrd="1" destOrd="0" presId="urn:microsoft.com/office/officeart/2005/8/layout/process1"/>
    <dgm:cxn modelId="{9B86E324-045D-4411-A3ED-F1C2EBCEFDF0}" type="presOf" srcId="{2A52B6D9-0E8F-4AB3-A01D-A7ED7938CD8E}" destId="{45426358-A0E8-4ACE-8599-372A6EC86993}" srcOrd="0" destOrd="0" presId="urn:microsoft.com/office/officeart/2005/8/layout/process1"/>
    <dgm:cxn modelId="{C2FC1D54-CF38-4591-9F09-2CC2D17F56FF}" type="presOf" srcId="{6FD2CDFA-4E34-4AC1-98BC-6408065CABCE}" destId="{3D2EE55A-D6D4-486C-8C4A-E7452D64807B}" srcOrd="0" destOrd="0" presId="urn:microsoft.com/office/officeart/2005/8/layout/process1"/>
    <dgm:cxn modelId="{102646D4-19B9-4BA6-B3FD-41C920D77791}" type="presOf" srcId="{9ED99989-9C61-4EB2-A1A3-C21C7710FC90}" destId="{B870A127-F706-40F7-8416-AC7BAEEA490D}" srcOrd="0" destOrd="0" presId="urn:microsoft.com/office/officeart/2005/8/layout/process1"/>
    <dgm:cxn modelId="{4BFFC845-99CB-427E-9D39-93B6FC3AA277}" type="presOf" srcId="{7ABA9F5E-1224-4FFD-99E0-27C9E4FCF4C8}" destId="{763C8E8F-5528-4A4D-9CCC-CE5EC27285F7}" srcOrd="0" destOrd="0" presId="urn:microsoft.com/office/officeart/2005/8/layout/process1"/>
    <dgm:cxn modelId="{08B59599-282C-4D48-9B1E-7B52CB232CBF}" type="presParOf" srcId="{B870A127-F706-40F7-8416-AC7BAEEA490D}" destId="{763C8E8F-5528-4A4D-9CCC-CE5EC27285F7}" srcOrd="0" destOrd="0" presId="urn:microsoft.com/office/officeart/2005/8/layout/process1"/>
    <dgm:cxn modelId="{B49A40C5-4BAB-4F0E-BD7D-8D99A5E0FC8F}" type="presParOf" srcId="{B870A127-F706-40F7-8416-AC7BAEEA490D}" destId="{45426358-A0E8-4ACE-8599-372A6EC86993}" srcOrd="1" destOrd="0" presId="urn:microsoft.com/office/officeart/2005/8/layout/process1"/>
    <dgm:cxn modelId="{CDC66B54-5B95-4EB8-BC3F-8DBEE3D7A408}" type="presParOf" srcId="{45426358-A0E8-4ACE-8599-372A6EC86993}" destId="{E9090692-6753-487B-8EC7-59423BC9544D}" srcOrd="0" destOrd="0" presId="urn:microsoft.com/office/officeart/2005/8/layout/process1"/>
    <dgm:cxn modelId="{25AB726B-1230-4897-92ED-09325322CD35}" type="presParOf" srcId="{B870A127-F706-40F7-8416-AC7BAEEA490D}" destId="{3D2EE55A-D6D4-486C-8C4A-E7452D64807B}" srcOrd="2"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17E9FE-0004-4429-82E8-7C126A0A389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432D021-8C1C-45D2-9CBE-2A249C170A84}">
      <dgm:prSet phldrT="[Text]"/>
      <dgm:spPr/>
      <dgm:t>
        <a:bodyPr/>
        <a:lstStyle/>
        <a:p>
          <a:r>
            <a:rPr lang="en-US" dirty="0" err="1" smtClean="0"/>
            <a:t>Kapus</a:t>
          </a:r>
          <a:r>
            <a:rPr lang="en-US" dirty="0" smtClean="0"/>
            <a:t>    (</a:t>
          </a:r>
          <a:r>
            <a:rPr lang="en-US" dirty="0" err="1" smtClean="0"/>
            <a:t>Ka</a:t>
          </a:r>
          <a:r>
            <a:rPr lang="en-US" dirty="0" smtClean="0"/>
            <a:t> Tim KS)</a:t>
          </a:r>
          <a:endParaRPr lang="en-US" dirty="0"/>
        </a:p>
      </dgm:t>
    </dgm:pt>
    <dgm:pt modelId="{239E8797-36F5-4F81-9084-338104FA6462}" type="parTrans" cxnId="{C170DCEC-7A2B-46AC-99C8-6FE635DC3426}">
      <dgm:prSet/>
      <dgm:spPr/>
      <dgm:t>
        <a:bodyPr/>
        <a:lstStyle/>
        <a:p>
          <a:endParaRPr lang="en-US"/>
        </a:p>
      </dgm:t>
    </dgm:pt>
    <dgm:pt modelId="{E6AF97BC-D43F-4555-BF97-824E56C6DF4B}" type="sibTrans" cxnId="{C170DCEC-7A2B-46AC-99C8-6FE635DC3426}">
      <dgm:prSet/>
      <dgm:spPr/>
      <dgm:t>
        <a:bodyPr/>
        <a:lstStyle/>
        <a:p>
          <a:endParaRPr lang="en-US"/>
        </a:p>
      </dgm:t>
    </dgm:pt>
    <dgm:pt modelId="{138B6C73-99C7-4666-B12F-22EBE811E686}">
      <dgm:prSet phldrT="[Text]"/>
      <dgm:spPr/>
      <dgm:t>
        <a:bodyPr/>
        <a:lstStyle/>
        <a:p>
          <a:r>
            <a:rPr lang="en-US" dirty="0" smtClean="0"/>
            <a:t>Internal</a:t>
          </a:r>
          <a:endParaRPr lang="en-US" dirty="0"/>
        </a:p>
      </dgm:t>
    </dgm:pt>
    <dgm:pt modelId="{AC5A589E-BD06-43DC-A66B-5BDD1A08163F}" type="parTrans" cxnId="{4EF8445E-476F-49F1-A8C6-E54E740B5DA9}">
      <dgm:prSet/>
      <dgm:spPr/>
      <dgm:t>
        <a:bodyPr/>
        <a:lstStyle/>
        <a:p>
          <a:endParaRPr lang="en-US"/>
        </a:p>
      </dgm:t>
    </dgm:pt>
    <dgm:pt modelId="{70443B4A-998C-484E-969E-531318E47882}" type="sibTrans" cxnId="{4EF8445E-476F-49F1-A8C6-E54E740B5DA9}">
      <dgm:prSet/>
      <dgm:spPr/>
      <dgm:t>
        <a:bodyPr/>
        <a:lstStyle/>
        <a:p>
          <a:endParaRPr lang="en-US"/>
        </a:p>
      </dgm:t>
    </dgm:pt>
    <dgm:pt modelId="{A520A291-14FF-48AD-8874-C56BAFA58415}">
      <dgm:prSet phldrT="[Text]"/>
      <dgm:spPr/>
      <dgm:t>
        <a:bodyPr/>
        <a:lstStyle/>
        <a:p>
          <a:r>
            <a:rPr lang="en-US" dirty="0" err="1" smtClean="0"/>
            <a:t>Desa</a:t>
          </a:r>
          <a:r>
            <a:rPr lang="en-US" dirty="0" smtClean="0"/>
            <a:t> A</a:t>
          </a:r>
          <a:endParaRPr lang="en-US" dirty="0"/>
        </a:p>
      </dgm:t>
    </dgm:pt>
    <dgm:pt modelId="{11BB9F61-C1E2-40D3-A371-210B175DDB9A}" type="parTrans" cxnId="{AD9B0790-BFFC-4BBD-9E12-5311D3DC9669}">
      <dgm:prSet/>
      <dgm:spPr/>
      <dgm:t>
        <a:bodyPr/>
        <a:lstStyle/>
        <a:p>
          <a:endParaRPr lang="en-US"/>
        </a:p>
      </dgm:t>
    </dgm:pt>
    <dgm:pt modelId="{F3D6F9F7-41E3-4CEE-8F8E-29B912F188CF}" type="sibTrans" cxnId="{AD9B0790-BFFC-4BBD-9E12-5311D3DC9669}">
      <dgm:prSet/>
      <dgm:spPr/>
      <dgm:t>
        <a:bodyPr/>
        <a:lstStyle/>
        <a:p>
          <a:endParaRPr lang="en-US"/>
        </a:p>
      </dgm:t>
    </dgm:pt>
    <dgm:pt modelId="{7425CDCA-B97B-4C99-B2CE-411B58C90017}">
      <dgm:prSet phldrT="[Text]"/>
      <dgm:spPr/>
      <dgm:t>
        <a:bodyPr/>
        <a:lstStyle/>
        <a:p>
          <a:r>
            <a:rPr lang="en-US" dirty="0" err="1" smtClean="0"/>
            <a:t>Desa</a:t>
          </a:r>
          <a:r>
            <a:rPr lang="en-US" dirty="0" smtClean="0"/>
            <a:t> B</a:t>
          </a:r>
          <a:endParaRPr lang="en-US" dirty="0"/>
        </a:p>
      </dgm:t>
    </dgm:pt>
    <dgm:pt modelId="{BCEAF29F-547B-4AF2-A169-C70D87FC3D7C}" type="parTrans" cxnId="{EECF7F37-8F36-4751-BECD-5B44277DBEE5}">
      <dgm:prSet/>
      <dgm:spPr/>
      <dgm:t>
        <a:bodyPr/>
        <a:lstStyle/>
        <a:p>
          <a:endParaRPr lang="en-US"/>
        </a:p>
      </dgm:t>
    </dgm:pt>
    <dgm:pt modelId="{C4891F5A-3011-4A5C-A11E-9DFE9319894F}" type="sibTrans" cxnId="{EECF7F37-8F36-4751-BECD-5B44277DBEE5}">
      <dgm:prSet/>
      <dgm:spPr/>
      <dgm:t>
        <a:bodyPr/>
        <a:lstStyle/>
        <a:p>
          <a:endParaRPr lang="en-US"/>
        </a:p>
      </dgm:t>
    </dgm:pt>
    <dgm:pt modelId="{B66240CA-B1A4-40F6-87D2-FDAB8D2E6206}">
      <dgm:prSet phldrT="[Text]"/>
      <dgm:spPr/>
      <dgm:t>
        <a:bodyPr/>
        <a:lstStyle/>
        <a:p>
          <a:r>
            <a:rPr lang="en-US" dirty="0" err="1" smtClean="0"/>
            <a:t>Eksternal</a:t>
          </a:r>
          <a:endParaRPr lang="en-US" dirty="0"/>
        </a:p>
      </dgm:t>
    </dgm:pt>
    <dgm:pt modelId="{2307F4D0-5322-4E53-9EC0-1BD9E6EE0A6A}" type="parTrans" cxnId="{349E86B5-0D44-4604-83C6-992708F11BE6}">
      <dgm:prSet/>
      <dgm:spPr/>
      <dgm:t>
        <a:bodyPr/>
        <a:lstStyle/>
        <a:p>
          <a:endParaRPr lang="en-US"/>
        </a:p>
      </dgm:t>
    </dgm:pt>
    <dgm:pt modelId="{5CAD901B-64BF-48EC-9BE6-3A5CEA4D158D}" type="sibTrans" cxnId="{349E86B5-0D44-4604-83C6-992708F11BE6}">
      <dgm:prSet/>
      <dgm:spPr/>
      <dgm:t>
        <a:bodyPr/>
        <a:lstStyle/>
        <a:p>
          <a:endParaRPr lang="en-US"/>
        </a:p>
      </dgm:t>
    </dgm:pt>
    <dgm:pt modelId="{F65753E5-7396-419E-A8FF-8311A7A2C712}">
      <dgm:prSet phldrT="[Text]"/>
      <dgm:spPr/>
      <dgm:t>
        <a:bodyPr/>
        <a:lstStyle/>
        <a:p>
          <a:r>
            <a:rPr lang="en-US" dirty="0" err="1" smtClean="0"/>
            <a:t>Desa</a:t>
          </a:r>
          <a:r>
            <a:rPr lang="en-US" dirty="0" smtClean="0"/>
            <a:t> A</a:t>
          </a:r>
          <a:endParaRPr lang="en-US" dirty="0"/>
        </a:p>
      </dgm:t>
    </dgm:pt>
    <dgm:pt modelId="{EDD73A27-D7C1-4755-906E-D4C4FB3C3DF2}" type="parTrans" cxnId="{35E6718A-649C-4CD2-B481-CE4893CFD323}">
      <dgm:prSet/>
      <dgm:spPr/>
      <dgm:t>
        <a:bodyPr/>
        <a:lstStyle/>
        <a:p>
          <a:endParaRPr lang="en-US"/>
        </a:p>
      </dgm:t>
    </dgm:pt>
    <dgm:pt modelId="{62BE8D19-6F1D-4BE7-8639-2EF35C6062E7}" type="sibTrans" cxnId="{35E6718A-649C-4CD2-B481-CE4893CFD323}">
      <dgm:prSet/>
      <dgm:spPr/>
      <dgm:t>
        <a:bodyPr/>
        <a:lstStyle/>
        <a:p>
          <a:endParaRPr lang="en-US"/>
        </a:p>
      </dgm:t>
    </dgm:pt>
    <dgm:pt modelId="{EA72C86C-1157-4749-A13C-A8FA55FA2379}">
      <dgm:prSet phldrT="[Text]"/>
      <dgm:spPr/>
      <dgm:t>
        <a:bodyPr/>
        <a:lstStyle/>
        <a:p>
          <a:r>
            <a:rPr lang="en-US" dirty="0" err="1" smtClean="0"/>
            <a:t>Desa</a:t>
          </a:r>
          <a:r>
            <a:rPr lang="en-US" dirty="0" smtClean="0"/>
            <a:t> C</a:t>
          </a:r>
          <a:endParaRPr lang="en-US" dirty="0"/>
        </a:p>
      </dgm:t>
    </dgm:pt>
    <dgm:pt modelId="{2D5F55C1-859E-42B5-A8A4-8538D8D0D1FA}" type="parTrans" cxnId="{763CFC18-488A-448C-AD03-BB73422AB812}">
      <dgm:prSet/>
      <dgm:spPr/>
      <dgm:t>
        <a:bodyPr/>
        <a:lstStyle/>
        <a:p>
          <a:endParaRPr lang="en-US"/>
        </a:p>
      </dgm:t>
    </dgm:pt>
    <dgm:pt modelId="{AE200E44-313F-4D3A-B305-633D1FEFF21C}" type="sibTrans" cxnId="{763CFC18-488A-448C-AD03-BB73422AB812}">
      <dgm:prSet/>
      <dgm:spPr/>
      <dgm:t>
        <a:bodyPr/>
        <a:lstStyle/>
        <a:p>
          <a:endParaRPr lang="en-US"/>
        </a:p>
      </dgm:t>
    </dgm:pt>
    <dgm:pt modelId="{08C7585C-172C-423E-B0AD-A7586B9F5C7C}">
      <dgm:prSet phldrT="[Text]"/>
      <dgm:spPr/>
      <dgm:t>
        <a:bodyPr/>
        <a:lstStyle/>
        <a:p>
          <a:r>
            <a:rPr lang="en-US" dirty="0" err="1" smtClean="0"/>
            <a:t>Desa</a:t>
          </a:r>
          <a:r>
            <a:rPr lang="en-US" dirty="0" smtClean="0"/>
            <a:t> B</a:t>
          </a:r>
          <a:endParaRPr lang="en-US" dirty="0"/>
        </a:p>
      </dgm:t>
    </dgm:pt>
    <dgm:pt modelId="{DCDA7441-881F-4EBB-9ACE-DEA38FF9D969}" type="parTrans" cxnId="{627CECDE-1D62-4C91-9713-414A1433C86C}">
      <dgm:prSet/>
      <dgm:spPr/>
      <dgm:t>
        <a:bodyPr/>
        <a:lstStyle/>
        <a:p>
          <a:endParaRPr lang="en-US"/>
        </a:p>
      </dgm:t>
    </dgm:pt>
    <dgm:pt modelId="{2D4A87C6-1320-4D66-A90A-924FE23F2DD2}" type="sibTrans" cxnId="{627CECDE-1D62-4C91-9713-414A1433C86C}">
      <dgm:prSet/>
      <dgm:spPr/>
      <dgm:t>
        <a:bodyPr/>
        <a:lstStyle/>
        <a:p>
          <a:endParaRPr lang="en-US"/>
        </a:p>
      </dgm:t>
    </dgm:pt>
    <dgm:pt modelId="{1F0E9C31-A23D-4206-8EDF-9DD63752ED45}">
      <dgm:prSet phldrT="[Text]"/>
      <dgm:spPr/>
      <dgm:t>
        <a:bodyPr/>
        <a:lstStyle/>
        <a:p>
          <a:r>
            <a:rPr lang="en-US" dirty="0" err="1" smtClean="0"/>
            <a:t>Desa</a:t>
          </a:r>
          <a:r>
            <a:rPr lang="en-US" dirty="0" smtClean="0"/>
            <a:t> C</a:t>
          </a:r>
          <a:endParaRPr lang="en-US" dirty="0"/>
        </a:p>
      </dgm:t>
    </dgm:pt>
    <dgm:pt modelId="{6A7B699D-2586-4AF8-8949-40A146F8381E}" type="parTrans" cxnId="{218ADC8B-CA64-44DE-9239-BCD2EAEC59BF}">
      <dgm:prSet/>
      <dgm:spPr/>
      <dgm:t>
        <a:bodyPr/>
        <a:lstStyle/>
        <a:p>
          <a:endParaRPr lang="en-US"/>
        </a:p>
      </dgm:t>
    </dgm:pt>
    <dgm:pt modelId="{732ACB88-CD2F-436E-8866-C83CB0565228}" type="sibTrans" cxnId="{218ADC8B-CA64-44DE-9239-BCD2EAEC59BF}">
      <dgm:prSet/>
      <dgm:spPr/>
      <dgm:t>
        <a:bodyPr/>
        <a:lstStyle/>
        <a:p>
          <a:endParaRPr lang="en-US"/>
        </a:p>
      </dgm:t>
    </dgm:pt>
    <dgm:pt modelId="{1AD45C75-A3FB-4A6B-9842-CC12C2D6D294}" type="pres">
      <dgm:prSet presAssocID="{7217E9FE-0004-4429-82E8-7C126A0A3897}" presName="hierChild1" presStyleCnt="0">
        <dgm:presLayoutVars>
          <dgm:chPref val="1"/>
          <dgm:dir/>
          <dgm:animOne val="branch"/>
          <dgm:animLvl val="lvl"/>
          <dgm:resizeHandles/>
        </dgm:presLayoutVars>
      </dgm:prSet>
      <dgm:spPr/>
      <dgm:t>
        <a:bodyPr/>
        <a:lstStyle/>
        <a:p>
          <a:endParaRPr lang="en-US"/>
        </a:p>
      </dgm:t>
    </dgm:pt>
    <dgm:pt modelId="{FBA03F56-BCEF-4F51-B1B9-45B2CE3F8015}" type="pres">
      <dgm:prSet presAssocID="{5432D021-8C1C-45D2-9CBE-2A249C170A84}" presName="hierRoot1" presStyleCnt="0"/>
      <dgm:spPr/>
    </dgm:pt>
    <dgm:pt modelId="{B31D94EC-9B25-41E5-B92E-DDCFE9935D1B}" type="pres">
      <dgm:prSet presAssocID="{5432D021-8C1C-45D2-9CBE-2A249C170A84}" presName="composite" presStyleCnt="0"/>
      <dgm:spPr/>
    </dgm:pt>
    <dgm:pt modelId="{8E825266-BBE5-48FE-9256-84B319A0C9EC}" type="pres">
      <dgm:prSet presAssocID="{5432D021-8C1C-45D2-9CBE-2A249C170A84}" presName="background" presStyleLbl="node0" presStyleIdx="0" presStyleCnt="1"/>
      <dgm:spPr/>
    </dgm:pt>
    <dgm:pt modelId="{9E97F534-0862-4B2D-AA64-427DA3D60F59}" type="pres">
      <dgm:prSet presAssocID="{5432D021-8C1C-45D2-9CBE-2A249C170A84}" presName="text" presStyleLbl="fgAcc0" presStyleIdx="0" presStyleCnt="1">
        <dgm:presLayoutVars>
          <dgm:chPref val="3"/>
        </dgm:presLayoutVars>
      </dgm:prSet>
      <dgm:spPr/>
      <dgm:t>
        <a:bodyPr/>
        <a:lstStyle/>
        <a:p>
          <a:endParaRPr lang="en-US"/>
        </a:p>
      </dgm:t>
    </dgm:pt>
    <dgm:pt modelId="{3B5A94A8-DC00-4918-AD3E-0F2348574051}" type="pres">
      <dgm:prSet presAssocID="{5432D021-8C1C-45D2-9CBE-2A249C170A84}" presName="hierChild2" presStyleCnt="0"/>
      <dgm:spPr/>
    </dgm:pt>
    <dgm:pt modelId="{2EE284BD-C177-443F-B9A9-B7F00678EB4B}" type="pres">
      <dgm:prSet presAssocID="{AC5A589E-BD06-43DC-A66B-5BDD1A08163F}" presName="Name10" presStyleLbl="parChTrans1D2" presStyleIdx="0" presStyleCnt="2"/>
      <dgm:spPr/>
      <dgm:t>
        <a:bodyPr/>
        <a:lstStyle/>
        <a:p>
          <a:endParaRPr lang="en-US"/>
        </a:p>
      </dgm:t>
    </dgm:pt>
    <dgm:pt modelId="{316E0726-33F6-44C3-A877-1F1C3420BBC1}" type="pres">
      <dgm:prSet presAssocID="{138B6C73-99C7-4666-B12F-22EBE811E686}" presName="hierRoot2" presStyleCnt="0"/>
      <dgm:spPr/>
    </dgm:pt>
    <dgm:pt modelId="{4F0E1DD0-F78C-4F83-89E0-A7974048E9A1}" type="pres">
      <dgm:prSet presAssocID="{138B6C73-99C7-4666-B12F-22EBE811E686}" presName="composite2" presStyleCnt="0"/>
      <dgm:spPr/>
    </dgm:pt>
    <dgm:pt modelId="{560078DE-7BD5-4DB3-BC10-55417523D0AB}" type="pres">
      <dgm:prSet presAssocID="{138B6C73-99C7-4666-B12F-22EBE811E686}" presName="background2" presStyleLbl="node2" presStyleIdx="0" presStyleCnt="2"/>
      <dgm:spPr/>
    </dgm:pt>
    <dgm:pt modelId="{5BEFED4A-53F8-42B4-B19F-091F3E453DB9}" type="pres">
      <dgm:prSet presAssocID="{138B6C73-99C7-4666-B12F-22EBE811E686}" presName="text2" presStyleLbl="fgAcc2" presStyleIdx="0" presStyleCnt="2">
        <dgm:presLayoutVars>
          <dgm:chPref val="3"/>
        </dgm:presLayoutVars>
      </dgm:prSet>
      <dgm:spPr/>
      <dgm:t>
        <a:bodyPr/>
        <a:lstStyle/>
        <a:p>
          <a:endParaRPr lang="en-US"/>
        </a:p>
      </dgm:t>
    </dgm:pt>
    <dgm:pt modelId="{EDE4EFE4-32F5-497B-83CE-ECC619258728}" type="pres">
      <dgm:prSet presAssocID="{138B6C73-99C7-4666-B12F-22EBE811E686}" presName="hierChild3" presStyleCnt="0"/>
      <dgm:spPr/>
    </dgm:pt>
    <dgm:pt modelId="{8F847B30-372B-4AF2-808A-B369D797DF42}" type="pres">
      <dgm:prSet presAssocID="{11BB9F61-C1E2-40D3-A371-210B175DDB9A}" presName="Name17" presStyleLbl="parChTrans1D3" presStyleIdx="0" presStyleCnt="6"/>
      <dgm:spPr/>
      <dgm:t>
        <a:bodyPr/>
        <a:lstStyle/>
        <a:p>
          <a:endParaRPr lang="en-US"/>
        </a:p>
      </dgm:t>
    </dgm:pt>
    <dgm:pt modelId="{C510A893-E13E-4148-A2C2-9AAF5D36B393}" type="pres">
      <dgm:prSet presAssocID="{A520A291-14FF-48AD-8874-C56BAFA58415}" presName="hierRoot3" presStyleCnt="0"/>
      <dgm:spPr/>
    </dgm:pt>
    <dgm:pt modelId="{41A48E14-EF91-469A-9D2A-2A9BAC688083}" type="pres">
      <dgm:prSet presAssocID="{A520A291-14FF-48AD-8874-C56BAFA58415}" presName="composite3" presStyleCnt="0"/>
      <dgm:spPr/>
    </dgm:pt>
    <dgm:pt modelId="{0F7E7563-1C60-4C6F-BB28-F7AD4CEC46B8}" type="pres">
      <dgm:prSet presAssocID="{A520A291-14FF-48AD-8874-C56BAFA58415}" presName="background3" presStyleLbl="node3" presStyleIdx="0" presStyleCnt="6"/>
      <dgm:spPr/>
    </dgm:pt>
    <dgm:pt modelId="{DA4E306D-F37F-453C-8489-51EDCDE0DF81}" type="pres">
      <dgm:prSet presAssocID="{A520A291-14FF-48AD-8874-C56BAFA58415}" presName="text3" presStyleLbl="fgAcc3" presStyleIdx="0" presStyleCnt="6">
        <dgm:presLayoutVars>
          <dgm:chPref val="3"/>
        </dgm:presLayoutVars>
      </dgm:prSet>
      <dgm:spPr/>
      <dgm:t>
        <a:bodyPr/>
        <a:lstStyle/>
        <a:p>
          <a:endParaRPr lang="en-US"/>
        </a:p>
      </dgm:t>
    </dgm:pt>
    <dgm:pt modelId="{2790D9B7-51CB-4F43-BE26-6907E24E7FB2}" type="pres">
      <dgm:prSet presAssocID="{A520A291-14FF-48AD-8874-C56BAFA58415}" presName="hierChild4" presStyleCnt="0"/>
      <dgm:spPr/>
    </dgm:pt>
    <dgm:pt modelId="{50F57155-33F7-4143-B942-366C433A8451}" type="pres">
      <dgm:prSet presAssocID="{BCEAF29F-547B-4AF2-A169-C70D87FC3D7C}" presName="Name17" presStyleLbl="parChTrans1D3" presStyleIdx="1" presStyleCnt="6"/>
      <dgm:spPr/>
      <dgm:t>
        <a:bodyPr/>
        <a:lstStyle/>
        <a:p>
          <a:endParaRPr lang="en-US"/>
        </a:p>
      </dgm:t>
    </dgm:pt>
    <dgm:pt modelId="{F11BD7C2-602E-42C7-9714-F87E418A5588}" type="pres">
      <dgm:prSet presAssocID="{7425CDCA-B97B-4C99-B2CE-411B58C90017}" presName="hierRoot3" presStyleCnt="0"/>
      <dgm:spPr/>
    </dgm:pt>
    <dgm:pt modelId="{273F31D4-DE9F-4DFD-AAAD-BB9A7E50684B}" type="pres">
      <dgm:prSet presAssocID="{7425CDCA-B97B-4C99-B2CE-411B58C90017}" presName="composite3" presStyleCnt="0"/>
      <dgm:spPr/>
    </dgm:pt>
    <dgm:pt modelId="{0CE6E941-9128-4AD4-BC55-389E90B9B731}" type="pres">
      <dgm:prSet presAssocID="{7425CDCA-B97B-4C99-B2CE-411B58C90017}" presName="background3" presStyleLbl="node3" presStyleIdx="1" presStyleCnt="6"/>
      <dgm:spPr/>
    </dgm:pt>
    <dgm:pt modelId="{7A6764B9-9B59-400D-975F-0EFB0B5D6705}" type="pres">
      <dgm:prSet presAssocID="{7425CDCA-B97B-4C99-B2CE-411B58C90017}" presName="text3" presStyleLbl="fgAcc3" presStyleIdx="1" presStyleCnt="6">
        <dgm:presLayoutVars>
          <dgm:chPref val="3"/>
        </dgm:presLayoutVars>
      </dgm:prSet>
      <dgm:spPr/>
      <dgm:t>
        <a:bodyPr/>
        <a:lstStyle/>
        <a:p>
          <a:endParaRPr lang="en-US"/>
        </a:p>
      </dgm:t>
    </dgm:pt>
    <dgm:pt modelId="{9B6595B9-5E23-4EF2-B506-55E7328A26DD}" type="pres">
      <dgm:prSet presAssocID="{7425CDCA-B97B-4C99-B2CE-411B58C90017}" presName="hierChild4" presStyleCnt="0"/>
      <dgm:spPr/>
    </dgm:pt>
    <dgm:pt modelId="{77EFB319-46D3-4353-8475-4ED21155EC1B}" type="pres">
      <dgm:prSet presAssocID="{2D5F55C1-859E-42B5-A8A4-8538D8D0D1FA}" presName="Name17" presStyleLbl="parChTrans1D3" presStyleIdx="2" presStyleCnt="6"/>
      <dgm:spPr/>
      <dgm:t>
        <a:bodyPr/>
        <a:lstStyle/>
        <a:p>
          <a:endParaRPr lang="en-US"/>
        </a:p>
      </dgm:t>
    </dgm:pt>
    <dgm:pt modelId="{A72F4656-F3CF-4E2A-B149-CD49536985B9}" type="pres">
      <dgm:prSet presAssocID="{EA72C86C-1157-4749-A13C-A8FA55FA2379}" presName="hierRoot3" presStyleCnt="0"/>
      <dgm:spPr/>
    </dgm:pt>
    <dgm:pt modelId="{2C497D04-757D-444F-A54F-512C439753F2}" type="pres">
      <dgm:prSet presAssocID="{EA72C86C-1157-4749-A13C-A8FA55FA2379}" presName="composite3" presStyleCnt="0"/>
      <dgm:spPr/>
    </dgm:pt>
    <dgm:pt modelId="{E8962020-9154-4345-B8C4-304F4443CB51}" type="pres">
      <dgm:prSet presAssocID="{EA72C86C-1157-4749-A13C-A8FA55FA2379}" presName="background3" presStyleLbl="node3" presStyleIdx="2" presStyleCnt="6"/>
      <dgm:spPr/>
    </dgm:pt>
    <dgm:pt modelId="{6817B2C0-BF85-473F-BFCE-F9394467236B}" type="pres">
      <dgm:prSet presAssocID="{EA72C86C-1157-4749-A13C-A8FA55FA2379}" presName="text3" presStyleLbl="fgAcc3" presStyleIdx="2" presStyleCnt="6">
        <dgm:presLayoutVars>
          <dgm:chPref val="3"/>
        </dgm:presLayoutVars>
      </dgm:prSet>
      <dgm:spPr/>
      <dgm:t>
        <a:bodyPr/>
        <a:lstStyle/>
        <a:p>
          <a:endParaRPr lang="en-US"/>
        </a:p>
      </dgm:t>
    </dgm:pt>
    <dgm:pt modelId="{83AC5F8F-40AB-4466-94BE-AD4467671AD9}" type="pres">
      <dgm:prSet presAssocID="{EA72C86C-1157-4749-A13C-A8FA55FA2379}" presName="hierChild4" presStyleCnt="0"/>
      <dgm:spPr/>
    </dgm:pt>
    <dgm:pt modelId="{1705AF91-147E-489A-A3EC-E0DF214CD570}" type="pres">
      <dgm:prSet presAssocID="{2307F4D0-5322-4E53-9EC0-1BD9E6EE0A6A}" presName="Name10" presStyleLbl="parChTrans1D2" presStyleIdx="1" presStyleCnt="2"/>
      <dgm:spPr/>
      <dgm:t>
        <a:bodyPr/>
        <a:lstStyle/>
        <a:p>
          <a:endParaRPr lang="en-US"/>
        </a:p>
      </dgm:t>
    </dgm:pt>
    <dgm:pt modelId="{96F0EE98-006A-40CC-AE2F-DBD66B41332B}" type="pres">
      <dgm:prSet presAssocID="{B66240CA-B1A4-40F6-87D2-FDAB8D2E6206}" presName="hierRoot2" presStyleCnt="0"/>
      <dgm:spPr/>
    </dgm:pt>
    <dgm:pt modelId="{A4F2F4E0-EC5F-45F4-BCB6-CCD40ADF25A1}" type="pres">
      <dgm:prSet presAssocID="{B66240CA-B1A4-40F6-87D2-FDAB8D2E6206}" presName="composite2" presStyleCnt="0"/>
      <dgm:spPr/>
    </dgm:pt>
    <dgm:pt modelId="{17495F79-F315-4BF2-8BCC-4590325D95A4}" type="pres">
      <dgm:prSet presAssocID="{B66240CA-B1A4-40F6-87D2-FDAB8D2E6206}" presName="background2" presStyleLbl="node2" presStyleIdx="1" presStyleCnt="2"/>
      <dgm:spPr/>
    </dgm:pt>
    <dgm:pt modelId="{D56FAF7F-EACE-4037-90A9-6764948AEE4E}" type="pres">
      <dgm:prSet presAssocID="{B66240CA-B1A4-40F6-87D2-FDAB8D2E6206}" presName="text2" presStyleLbl="fgAcc2" presStyleIdx="1" presStyleCnt="2">
        <dgm:presLayoutVars>
          <dgm:chPref val="3"/>
        </dgm:presLayoutVars>
      </dgm:prSet>
      <dgm:spPr/>
      <dgm:t>
        <a:bodyPr/>
        <a:lstStyle/>
        <a:p>
          <a:endParaRPr lang="en-US"/>
        </a:p>
      </dgm:t>
    </dgm:pt>
    <dgm:pt modelId="{66DAC1C0-F4A2-49B1-95CC-4951AC9E33B0}" type="pres">
      <dgm:prSet presAssocID="{B66240CA-B1A4-40F6-87D2-FDAB8D2E6206}" presName="hierChild3" presStyleCnt="0"/>
      <dgm:spPr/>
    </dgm:pt>
    <dgm:pt modelId="{D4644BA9-46EC-4DD3-AD1B-F452CCC08B36}" type="pres">
      <dgm:prSet presAssocID="{EDD73A27-D7C1-4755-906E-D4C4FB3C3DF2}" presName="Name17" presStyleLbl="parChTrans1D3" presStyleIdx="3" presStyleCnt="6"/>
      <dgm:spPr/>
      <dgm:t>
        <a:bodyPr/>
        <a:lstStyle/>
        <a:p>
          <a:endParaRPr lang="en-US"/>
        </a:p>
      </dgm:t>
    </dgm:pt>
    <dgm:pt modelId="{1EE47D22-0127-4A0D-8881-8E687F56B0FE}" type="pres">
      <dgm:prSet presAssocID="{F65753E5-7396-419E-A8FF-8311A7A2C712}" presName="hierRoot3" presStyleCnt="0"/>
      <dgm:spPr/>
    </dgm:pt>
    <dgm:pt modelId="{F4243225-CCE8-44D6-9A8D-F7772012AD7E}" type="pres">
      <dgm:prSet presAssocID="{F65753E5-7396-419E-A8FF-8311A7A2C712}" presName="composite3" presStyleCnt="0"/>
      <dgm:spPr/>
    </dgm:pt>
    <dgm:pt modelId="{6ED63313-D00A-4404-A89F-50896957FAC8}" type="pres">
      <dgm:prSet presAssocID="{F65753E5-7396-419E-A8FF-8311A7A2C712}" presName="background3" presStyleLbl="node3" presStyleIdx="3" presStyleCnt="6"/>
      <dgm:spPr/>
    </dgm:pt>
    <dgm:pt modelId="{5F9A0C7A-1F1F-40D4-A018-67FB8E0CAA7D}" type="pres">
      <dgm:prSet presAssocID="{F65753E5-7396-419E-A8FF-8311A7A2C712}" presName="text3" presStyleLbl="fgAcc3" presStyleIdx="3" presStyleCnt="6">
        <dgm:presLayoutVars>
          <dgm:chPref val="3"/>
        </dgm:presLayoutVars>
      </dgm:prSet>
      <dgm:spPr/>
      <dgm:t>
        <a:bodyPr/>
        <a:lstStyle/>
        <a:p>
          <a:endParaRPr lang="en-US"/>
        </a:p>
      </dgm:t>
    </dgm:pt>
    <dgm:pt modelId="{9F131EE0-AEB5-40A0-ACCF-D8CF074BCBCB}" type="pres">
      <dgm:prSet presAssocID="{F65753E5-7396-419E-A8FF-8311A7A2C712}" presName="hierChild4" presStyleCnt="0"/>
      <dgm:spPr/>
    </dgm:pt>
    <dgm:pt modelId="{3C4A0CF1-2561-4E8E-BBDD-6437CF40D1F5}" type="pres">
      <dgm:prSet presAssocID="{DCDA7441-881F-4EBB-9ACE-DEA38FF9D969}" presName="Name17" presStyleLbl="parChTrans1D3" presStyleIdx="4" presStyleCnt="6"/>
      <dgm:spPr/>
      <dgm:t>
        <a:bodyPr/>
        <a:lstStyle/>
        <a:p>
          <a:endParaRPr lang="en-US"/>
        </a:p>
      </dgm:t>
    </dgm:pt>
    <dgm:pt modelId="{DC162F29-BB4E-4BA9-AF28-3372556FD0B4}" type="pres">
      <dgm:prSet presAssocID="{08C7585C-172C-423E-B0AD-A7586B9F5C7C}" presName="hierRoot3" presStyleCnt="0"/>
      <dgm:spPr/>
    </dgm:pt>
    <dgm:pt modelId="{DBB56D02-B7BF-4284-B36F-0D1CF3A5F8CB}" type="pres">
      <dgm:prSet presAssocID="{08C7585C-172C-423E-B0AD-A7586B9F5C7C}" presName="composite3" presStyleCnt="0"/>
      <dgm:spPr/>
    </dgm:pt>
    <dgm:pt modelId="{315FF7DC-8B6F-45DC-84A9-C4114685C2C1}" type="pres">
      <dgm:prSet presAssocID="{08C7585C-172C-423E-B0AD-A7586B9F5C7C}" presName="background3" presStyleLbl="node3" presStyleIdx="4" presStyleCnt="6"/>
      <dgm:spPr/>
    </dgm:pt>
    <dgm:pt modelId="{4EA4FB84-3614-4D3D-888F-1D09FB555F44}" type="pres">
      <dgm:prSet presAssocID="{08C7585C-172C-423E-B0AD-A7586B9F5C7C}" presName="text3" presStyleLbl="fgAcc3" presStyleIdx="4" presStyleCnt="6">
        <dgm:presLayoutVars>
          <dgm:chPref val="3"/>
        </dgm:presLayoutVars>
      </dgm:prSet>
      <dgm:spPr/>
      <dgm:t>
        <a:bodyPr/>
        <a:lstStyle/>
        <a:p>
          <a:endParaRPr lang="en-US"/>
        </a:p>
      </dgm:t>
    </dgm:pt>
    <dgm:pt modelId="{FEA12747-6164-4A66-A2FC-0E29468EA565}" type="pres">
      <dgm:prSet presAssocID="{08C7585C-172C-423E-B0AD-A7586B9F5C7C}" presName="hierChild4" presStyleCnt="0"/>
      <dgm:spPr/>
    </dgm:pt>
    <dgm:pt modelId="{FB70C19A-4C5A-44AE-8ED0-3FE0A6734A41}" type="pres">
      <dgm:prSet presAssocID="{6A7B699D-2586-4AF8-8949-40A146F8381E}" presName="Name17" presStyleLbl="parChTrans1D3" presStyleIdx="5" presStyleCnt="6"/>
      <dgm:spPr/>
      <dgm:t>
        <a:bodyPr/>
        <a:lstStyle/>
        <a:p>
          <a:endParaRPr lang="en-US"/>
        </a:p>
      </dgm:t>
    </dgm:pt>
    <dgm:pt modelId="{A89518E2-1443-4EB0-8BA5-514B20CA0520}" type="pres">
      <dgm:prSet presAssocID="{1F0E9C31-A23D-4206-8EDF-9DD63752ED45}" presName="hierRoot3" presStyleCnt="0"/>
      <dgm:spPr/>
    </dgm:pt>
    <dgm:pt modelId="{368A3D28-73EA-438F-AC7B-5BC1EC887CEB}" type="pres">
      <dgm:prSet presAssocID="{1F0E9C31-A23D-4206-8EDF-9DD63752ED45}" presName="composite3" presStyleCnt="0"/>
      <dgm:spPr/>
    </dgm:pt>
    <dgm:pt modelId="{B0FCF906-AA3A-4975-A500-D4B0F747D4C8}" type="pres">
      <dgm:prSet presAssocID="{1F0E9C31-A23D-4206-8EDF-9DD63752ED45}" presName="background3" presStyleLbl="node3" presStyleIdx="5" presStyleCnt="6"/>
      <dgm:spPr/>
    </dgm:pt>
    <dgm:pt modelId="{D487CE63-0DA1-431D-AAB5-548AF85AE366}" type="pres">
      <dgm:prSet presAssocID="{1F0E9C31-A23D-4206-8EDF-9DD63752ED45}" presName="text3" presStyleLbl="fgAcc3" presStyleIdx="5" presStyleCnt="6">
        <dgm:presLayoutVars>
          <dgm:chPref val="3"/>
        </dgm:presLayoutVars>
      </dgm:prSet>
      <dgm:spPr/>
      <dgm:t>
        <a:bodyPr/>
        <a:lstStyle/>
        <a:p>
          <a:endParaRPr lang="en-US"/>
        </a:p>
      </dgm:t>
    </dgm:pt>
    <dgm:pt modelId="{E2C31CB2-154A-4568-9086-86D987F6EA35}" type="pres">
      <dgm:prSet presAssocID="{1F0E9C31-A23D-4206-8EDF-9DD63752ED45}" presName="hierChild4" presStyleCnt="0"/>
      <dgm:spPr/>
    </dgm:pt>
  </dgm:ptLst>
  <dgm:cxnLst>
    <dgm:cxn modelId="{6747CA5E-6EA6-4680-884F-B66238024E12}" type="presOf" srcId="{7425CDCA-B97B-4C99-B2CE-411B58C90017}" destId="{7A6764B9-9B59-400D-975F-0EFB0B5D6705}" srcOrd="0" destOrd="0" presId="urn:microsoft.com/office/officeart/2005/8/layout/hierarchy1"/>
    <dgm:cxn modelId="{828F6612-F03B-47CB-B368-9172E56A5AAE}" type="presOf" srcId="{2307F4D0-5322-4E53-9EC0-1BD9E6EE0A6A}" destId="{1705AF91-147E-489A-A3EC-E0DF214CD570}" srcOrd="0" destOrd="0" presId="urn:microsoft.com/office/officeart/2005/8/layout/hierarchy1"/>
    <dgm:cxn modelId="{4EF8445E-476F-49F1-A8C6-E54E740B5DA9}" srcId="{5432D021-8C1C-45D2-9CBE-2A249C170A84}" destId="{138B6C73-99C7-4666-B12F-22EBE811E686}" srcOrd="0" destOrd="0" parTransId="{AC5A589E-BD06-43DC-A66B-5BDD1A08163F}" sibTransId="{70443B4A-998C-484E-969E-531318E47882}"/>
    <dgm:cxn modelId="{373BBB34-6F39-4B16-BD6C-CCE7AD6C9857}" type="presOf" srcId="{11BB9F61-C1E2-40D3-A371-210B175DDB9A}" destId="{8F847B30-372B-4AF2-808A-B369D797DF42}" srcOrd="0" destOrd="0" presId="urn:microsoft.com/office/officeart/2005/8/layout/hierarchy1"/>
    <dgm:cxn modelId="{35E6718A-649C-4CD2-B481-CE4893CFD323}" srcId="{B66240CA-B1A4-40F6-87D2-FDAB8D2E6206}" destId="{F65753E5-7396-419E-A8FF-8311A7A2C712}" srcOrd="0" destOrd="0" parTransId="{EDD73A27-D7C1-4755-906E-D4C4FB3C3DF2}" sibTransId="{62BE8D19-6F1D-4BE7-8639-2EF35C6062E7}"/>
    <dgm:cxn modelId="{8C6869CD-FCA5-454C-A7A1-0B9D9C6E96AA}" type="presOf" srcId="{BCEAF29F-547B-4AF2-A169-C70D87FC3D7C}" destId="{50F57155-33F7-4143-B942-366C433A8451}" srcOrd="0" destOrd="0" presId="urn:microsoft.com/office/officeart/2005/8/layout/hierarchy1"/>
    <dgm:cxn modelId="{627CECDE-1D62-4C91-9713-414A1433C86C}" srcId="{B66240CA-B1A4-40F6-87D2-FDAB8D2E6206}" destId="{08C7585C-172C-423E-B0AD-A7586B9F5C7C}" srcOrd="1" destOrd="0" parTransId="{DCDA7441-881F-4EBB-9ACE-DEA38FF9D969}" sibTransId="{2D4A87C6-1320-4D66-A90A-924FE23F2DD2}"/>
    <dgm:cxn modelId="{218ADC8B-CA64-44DE-9239-BCD2EAEC59BF}" srcId="{B66240CA-B1A4-40F6-87D2-FDAB8D2E6206}" destId="{1F0E9C31-A23D-4206-8EDF-9DD63752ED45}" srcOrd="2" destOrd="0" parTransId="{6A7B699D-2586-4AF8-8949-40A146F8381E}" sibTransId="{732ACB88-CD2F-436E-8866-C83CB0565228}"/>
    <dgm:cxn modelId="{C170DCEC-7A2B-46AC-99C8-6FE635DC3426}" srcId="{7217E9FE-0004-4429-82E8-7C126A0A3897}" destId="{5432D021-8C1C-45D2-9CBE-2A249C170A84}" srcOrd="0" destOrd="0" parTransId="{239E8797-36F5-4F81-9084-338104FA6462}" sibTransId="{E6AF97BC-D43F-4555-BF97-824E56C6DF4B}"/>
    <dgm:cxn modelId="{2992964A-F407-4D96-B5F6-CD30CFF33840}" type="presOf" srcId="{DCDA7441-881F-4EBB-9ACE-DEA38FF9D969}" destId="{3C4A0CF1-2561-4E8E-BBDD-6437CF40D1F5}" srcOrd="0" destOrd="0" presId="urn:microsoft.com/office/officeart/2005/8/layout/hierarchy1"/>
    <dgm:cxn modelId="{5B42799B-88F9-498F-8C0D-838B5E82E263}" type="presOf" srcId="{5432D021-8C1C-45D2-9CBE-2A249C170A84}" destId="{9E97F534-0862-4B2D-AA64-427DA3D60F59}" srcOrd="0" destOrd="0" presId="urn:microsoft.com/office/officeart/2005/8/layout/hierarchy1"/>
    <dgm:cxn modelId="{349E86B5-0D44-4604-83C6-992708F11BE6}" srcId="{5432D021-8C1C-45D2-9CBE-2A249C170A84}" destId="{B66240CA-B1A4-40F6-87D2-FDAB8D2E6206}" srcOrd="1" destOrd="0" parTransId="{2307F4D0-5322-4E53-9EC0-1BD9E6EE0A6A}" sibTransId="{5CAD901B-64BF-48EC-9BE6-3A5CEA4D158D}"/>
    <dgm:cxn modelId="{BC34D5F9-F2A6-4AFF-B45F-95B550627E51}" type="presOf" srcId="{EA72C86C-1157-4749-A13C-A8FA55FA2379}" destId="{6817B2C0-BF85-473F-BFCE-F9394467236B}" srcOrd="0" destOrd="0" presId="urn:microsoft.com/office/officeart/2005/8/layout/hierarchy1"/>
    <dgm:cxn modelId="{22409854-7ACC-42F1-BC7C-2D9976120C21}" type="presOf" srcId="{1F0E9C31-A23D-4206-8EDF-9DD63752ED45}" destId="{D487CE63-0DA1-431D-AAB5-548AF85AE366}" srcOrd="0" destOrd="0" presId="urn:microsoft.com/office/officeart/2005/8/layout/hierarchy1"/>
    <dgm:cxn modelId="{A2B283D7-CE86-44AA-942E-82D8D26AB0BA}" type="presOf" srcId="{F65753E5-7396-419E-A8FF-8311A7A2C712}" destId="{5F9A0C7A-1F1F-40D4-A018-67FB8E0CAA7D}" srcOrd="0" destOrd="0" presId="urn:microsoft.com/office/officeart/2005/8/layout/hierarchy1"/>
    <dgm:cxn modelId="{AD9B0790-BFFC-4BBD-9E12-5311D3DC9669}" srcId="{138B6C73-99C7-4666-B12F-22EBE811E686}" destId="{A520A291-14FF-48AD-8874-C56BAFA58415}" srcOrd="0" destOrd="0" parTransId="{11BB9F61-C1E2-40D3-A371-210B175DDB9A}" sibTransId="{F3D6F9F7-41E3-4CEE-8F8E-29B912F188CF}"/>
    <dgm:cxn modelId="{7BE43671-C3BB-44E8-96FD-6B8C00D90CCB}" type="presOf" srcId="{6A7B699D-2586-4AF8-8949-40A146F8381E}" destId="{FB70C19A-4C5A-44AE-8ED0-3FE0A6734A41}" srcOrd="0" destOrd="0" presId="urn:microsoft.com/office/officeart/2005/8/layout/hierarchy1"/>
    <dgm:cxn modelId="{39E1F4E3-3A94-4812-9147-25A5FB67CD67}" type="presOf" srcId="{2D5F55C1-859E-42B5-A8A4-8538D8D0D1FA}" destId="{77EFB319-46D3-4353-8475-4ED21155EC1B}" srcOrd="0" destOrd="0" presId="urn:microsoft.com/office/officeart/2005/8/layout/hierarchy1"/>
    <dgm:cxn modelId="{F9A816DB-2255-4395-ABD4-0DF21497CF2C}" type="presOf" srcId="{B66240CA-B1A4-40F6-87D2-FDAB8D2E6206}" destId="{D56FAF7F-EACE-4037-90A9-6764948AEE4E}" srcOrd="0" destOrd="0" presId="urn:microsoft.com/office/officeart/2005/8/layout/hierarchy1"/>
    <dgm:cxn modelId="{763CFC18-488A-448C-AD03-BB73422AB812}" srcId="{138B6C73-99C7-4666-B12F-22EBE811E686}" destId="{EA72C86C-1157-4749-A13C-A8FA55FA2379}" srcOrd="2" destOrd="0" parTransId="{2D5F55C1-859E-42B5-A8A4-8538D8D0D1FA}" sibTransId="{AE200E44-313F-4D3A-B305-633D1FEFF21C}"/>
    <dgm:cxn modelId="{A7D1CA20-7368-4BE1-A014-44F12B38CDBC}" type="presOf" srcId="{A520A291-14FF-48AD-8874-C56BAFA58415}" destId="{DA4E306D-F37F-453C-8489-51EDCDE0DF81}" srcOrd="0" destOrd="0" presId="urn:microsoft.com/office/officeart/2005/8/layout/hierarchy1"/>
    <dgm:cxn modelId="{EECF7F37-8F36-4751-BECD-5B44277DBEE5}" srcId="{138B6C73-99C7-4666-B12F-22EBE811E686}" destId="{7425CDCA-B97B-4C99-B2CE-411B58C90017}" srcOrd="1" destOrd="0" parTransId="{BCEAF29F-547B-4AF2-A169-C70D87FC3D7C}" sibTransId="{C4891F5A-3011-4A5C-A11E-9DFE9319894F}"/>
    <dgm:cxn modelId="{176E1549-17C1-49E7-91C9-CF6D12D9C85F}" type="presOf" srcId="{AC5A589E-BD06-43DC-A66B-5BDD1A08163F}" destId="{2EE284BD-C177-443F-B9A9-B7F00678EB4B}" srcOrd="0" destOrd="0" presId="urn:microsoft.com/office/officeart/2005/8/layout/hierarchy1"/>
    <dgm:cxn modelId="{CCD248B1-A6AF-436C-A208-1DB5DF9AA8BE}" type="presOf" srcId="{7217E9FE-0004-4429-82E8-7C126A0A3897}" destId="{1AD45C75-A3FB-4A6B-9842-CC12C2D6D294}" srcOrd="0" destOrd="0" presId="urn:microsoft.com/office/officeart/2005/8/layout/hierarchy1"/>
    <dgm:cxn modelId="{A2CEA0FB-E930-47B9-9B85-B7C50420B65A}" type="presOf" srcId="{138B6C73-99C7-4666-B12F-22EBE811E686}" destId="{5BEFED4A-53F8-42B4-B19F-091F3E453DB9}" srcOrd="0" destOrd="0" presId="urn:microsoft.com/office/officeart/2005/8/layout/hierarchy1"/>
    <dgm:cxn modelId="{3D26EDF8-926E-4FCF-8C9E-F1AF49C7EDAD}" type="presOf" srcId="{EDD73A27-D7C1-4755-906E-D4C4FB3C3DF2}" destId="{D4644BA9-46EC-4DD3-AD1B-F452CCC08B36}" srcOrd="0" destOrd="0" presId="urn:microsoft.com/office/officeart/2005/8/layout/hierarchy1"/>
    <dgm:cxn modelId="{B9E589C2-8523-4658-BF61-58228E07AEEC}" type="presOf" srcId="{08C7585C-172C-423E-B0AD-A7586B9F5C7C}" destId="{4EA4FB84-3614-4D3D-888F-1D09FB555F44}" srcOrd="0" destOrd="0" presId="urn:microsoft.com/office/officeart/2005/8/layout/hierarchy1"/>
    <dgm:cxn modelId="{9AB6369C-F8CE-4446-88F3-C2D76D6D002A}" type="presParOf" srcId="{1AD45C75-A3FB-4A6B-9842-CC12C2D6D294}" destId="{FBA03F56-BCEF-4F51-B1B9-45B2CE3F8015}" srcOrd="0" destOrd="0" presId="urn:microsoft.com/office/officeart/2005/8/layout/hierarchy1"/>
    <dgm:cxn modelId="{F5095999-4D4F-4900-9D55-4063045E7886}" type="presParOf" srcId="{FBA03F56-BCEF-4F51-B1B9-45B2CE3F8015}" destId="{B31D94EC-9B25-41E5-B92E-DDCFE9935D1B}" srcOrd="0" destOrd="0" presId="urn:microsoft.com/office/officeart/2005/8/layout/hierarchy1"/>
    <dgm:cxn modelId="{75D1A954-BB36-4BB0-9483-FB414F5A2B2E}" type="presParOf" srcId="{B31D94EC-9B25-41E5-B92E-DDCFE9935D1B}" destId="{8E825266-BBE5-48FE-9256-84B319A0C9EC}" srcOrd="0" destOrd="0" presId="urn:microsoft.com/office/officeart/2005/8/layout/hierarchy1"/>
    <dgm:cxn modelId="{94DF42C0-B2E0-4ABB-B6D6-6BF02D47742F}" type="presParOf" srcId="{B31D94EC-9B25-41E5-B92E-DDCFE9935D1B}" destId="{9E97F534-0862-4B2D-AA64-427DA3D60F59}" srcOrd="1" destOrd="0" presId="urn:microsoft.com/office/officeart/2005/8/layout/hierarchy1"/>
    <dgm:cxn modelId="{3FD15FDF-D336-4960-A7D8-2B5B8E2114AE}" type="presParOf" srcId="{FBA03F56-BCEF-4F51-B1B9-45B2CE3F8015}" destId="{3B5A94A8-DC00-4918-AD3E-0F2348574051}" srcOrd="1" destOrd="0" presId="urn:microsoft.com/office/officeart/2005/8/layout/hierarchy1"/>
    <dgm:cxn modelId="{6A26DBAE-CCBD-449E-BA05-E6B32F95D026}" type="presParOf" srcId="{3B5A94A8-DC00-4918-AD3E-0F2348574051}" destId="{2EE284BD-C177-443F-B9A9-B7F00678EB4B}" srcOrd="0" destOrd="0" presId="urn:microsoft.com/office/officeart/2005/8/layout/hierarchy1"/>
    <dgm:cxn modelId="{CFEA928B-24B6-4F6C-80BA-E9042917992A}" type="presParOf" srcId="{3B5A94A8-DC00-4918-AD3E-0F2348574051}" destId="{316E0726-33F6-44C3-A877-1F1C3420BBC1}" srcOrd="1" destOrd="0" presId="urn:microsoft.com/office/officeart/2005/8/layout/hierarchy1"/>
    <dgm:cxn modelId="{ABDA88FF-E11E-4642-8645-AD822ABF750E}" type="presParOf" srcId="{316E0726-33F6-44C3-A877-1F1C3420BBC1}" destId="{4F0E1DD0-F78C-4F83-89E0-A7974048E9A1}" srcOrd="0" destOrd="0" presId="urn:microsoft.com/office/officeart/2005/8/layout/hierarchy1"/>
    <dgm:cxn modelId="{10B96E40-D0BA-4C1F-BC29-DF7939B79C3A}" type="presParOf" srcId="{4F0E1DD0-F78C-4F83-89E0-A7974048E9A1}" destId="{560078DE-7BD5-4DB3-BC10-55417523D0AB}" srcOrd="0" destOrd="0" presId="urn:microsoft.com/office/officeart/2005/8/layout/hierarchy1"/>
    <dgm:cxn modelId="{E633337F-F675-4990-B53C-05D1F26ABEA2}" type="presParOf" srcId="{4F0E1DD0-F78C-4F83-89E0-A7974048E9A1}" destId="{5BEFED4A-53F8-42B4-B19F-091F3E453DB9}" srcOrd="1" destOrd="0" presId="urn:microsoft.com/office/officeart/2005/8/layout/hierarchy1"/>
    <dgm:cxn modelId="{4D40C225-CC7E-4D06-8B6C-80B0404425BB}" type="presParOf" srcId="{316E0726-33F6-44C3-A877-1F1C3420BBC1}" destId="{EDE4EFE4-32F5-497B-83CE-ECC619258728}" srcOrd="1" destOrd="0" presId="urn:microsoft.com/office/officeart/2005/8/layout/hierarchy1"/>
    <dgm:cxn modelId="{952DC079-59ED-4B2B-BB8E-6C37DD1A6097}" type="presParOf" srcId="{EDE4EFE4-32F5-497B-83CE-ECC619258728}" destId="{8F847B30-372B-4AF2-808A-B369D797DF42}" srcOrd="0" destOrd="0" presId="urn:microsoft.com/office/officeart/2005/8/layout/hierarchy1"/>
    <dgm:cxn modelId="{38E1CA29-3446-44D5-A773-47C4B63B8039}" type="presParOf" srcId="{EDE4EFE4-32F5-497B-83CE-ECC619258728}" destId="{C510A893-E13E-4148-A2C2-9AAF5D36B393}" srcOrd="1" destOrd="0" presId="urn:microsoft.com/office/officeart/2005/8/layout/hierarchy1"/>
    <dgm:cxn modelId="{1F6D39EF-1B20-4531-8F7C-EA6E549FF89B}" type="presParOf" srcId="{C510A893-E13E-4148-A2C2-9AAF5D36B393}" destId="{41A48E14-EF91-469A-9D2A-2A9BAC688083}" srcOrd="0" destOrd="0" presId="urn:microsoft.com/office/officeart/2005/8/layout/hierarchy1"/>
    <dgm:cxn modelId="{A39F69B0-6582-41EE-A4D4-E407FB857727}" type="presParOf" srcId="{41A48E14-EF91-469A-9D2A-2A9BAC688083}" destId="{0F7E7563-1C60-4C6F-BB28-F7AD4CEC46B8}" srcOrd="0" destOrd="0" presId="urn:microsoft.com/office/officeart/2005/8/layout/hierarchy1"/>
    <dgm:cxn modelId="{6316659F-55C5-4663-BFC3-53DFFC0E9323}" type="presParOf" srcId="{41A48E14-EF91-469A-9D2A-2A9BAC688083}" destId="{DA4E306D-F37F-453C-8489-51EDCDE0DF81}" srcOrd="1" destOrd="0" presId="urn:microsoft.com/office/officeart/2005/8/layout/hierarchy1"/>
    <dgm:cxn modelId="{22A95786-81F5-423F-88B5-DB4CB6598822}" type="presParOf" srcId="{C510A893-E13E-4148-A2C2-9AAF5D36B393}" destId="{2790D9B7-51CB-4F43-BE26-6907E24E7FB2}" srcOrd="1" destOrd="0" presId="urn:microsoft.com/office/officeart/2005/8/layout/hierarchy1"/>
    <dgm:cxn modelId="{4A07772D-A2B8-41E1-8CF6-23B9235007A3}" type="presParOf" srcId="{EDE4EFE4-32F5-497B-83CE-ECC619258728}" destId="{50F57155-33F7-4143-B942-366C433A8451}" srcOrd="2" destOrd="0" presId="urn:microsoft.com/office/officeart/2005/8/layout/hierarchy1"/>
    <dgm:cxn modelId="{65FE0837-E07B-4E04-8D9E-788BA778D999}" type="presParOf" srcId="{EDE4EFE4-32F5-497B-83CE-ECC619258728}" destId="{F11BD7C2-602E-42C7-9714-F87E418A5588}" srcOrd="3" destOrd="0" presId="urn:microsoft.com/office/officeart/2005/8/layout/hierarchy1"/>
    <dgm:cxn modelId="{C2A4E051-A420-4FF7-873A-C6A67A0B7A26}" type="presParOf" srcId="{F11BD7C2-602E-42C7-9714-F87E418A5588}" destId="{273F31D4-DE9F-4DFD-AAAD-BB9A7E50684B}" srcOrd="0" destOrd="0" presId="urn:microsoft.com/office/officeart/2005/8/layout/hierarchy1"/>
    <dgm:cxn modelId="{59E4B963-103A-46ED-A7B5-D5DC2E79A775}" type="presParOf" srcId="{273F31D4-DE9F-4DFD-AAAD-BB9A7E50684B}" destId="{0CE6E941-9128-4AD4-BC55-389E90B9B731}" srcOrd="0" destOrd="0" presId="urn:microsoft.com/office/officeart/2005/8/layout/hierarchy1"/>
    <dgm:cxn modelId="{6106DF92-174A-408D-ACF9-A6C02F625095}" type="presParOf" srcId="{273F31D4-DE9F-4DFD-AAAD-BB9A7E50684B}" destId="{7A6764B9-9B59-400D-975F-0EFB0B5D6705}" srcOrd="1" destOrd="0" presId="urn:microsoft.com/office/officeart/2005/8/layout/hierarchy1"/>
    <dgm:cxn modelId="{FC2E28A3-511F-45AE-84BB-DB0EF5A42191}" type="presParOf" srcId="{F11BD7C2-602E-42C7-9714-F87E418A5588}" destId="{9B6595B9-5E23-4EF2-B506-55E7328A26DD}" srcOrd="1" destOrd="0" presId="urn:microsoft.com/office/officeart/2005/8/layout/hierarchy1"/>
    <dgm:cxn modelId="{1BB89B41-7283-45FA-A6EC-DDCB04CFD66C}" type="presParOf" srcId="{EDE4EFE4-32F5-497B-83CE-ECC619258728}" destId="{77EFB319-46D3-4353-8475-4ED21155EC1B}" srcOrd="4" destOrd="0" presId="urn:microsoft.com/office/officeart/2005/8/layout/hierarchy1"/>
    <dgm:cxn modelId="{A0DF92A3-5FCA-4653-88B3-7E8063189838}" type="presParOf" srcId="{EDE4EFE4-32F5-497B-83CE-ECC619258728}" destId="{A72F4656-F3CF-4E2A-B149-CD49536985B9}" srcOrd="5" destOrd="0" presId="urn:microsoft.com/office/officeart/2005/8/layout/hierarchy1"/>
    <dgm:cxn modelId="{1C8A5AC7-E88D-4DA4-9CC8-4395573B345A}" type="presParOf" srcId="{A72F4656-F3CF-4E2A-B149-CD49536985B9}" destId="{2C497D04-757D-444F-A54F-512C439753F2}" srcOrd="0" destOrd="0" presId="urn:microsoft.com/office/officeart/2005/8/layout/hierarchy1"/>
    <dgm:cxn modelId="{F44D0ABB-0507-47C9-B916-734B9818E023}" type="presParOf" srcId="{2C497D04-757D-444F-A54F-512C439753F2}" destId="{E8962020-9154-4345-B8C4-304F4443CB51}" srcOrd="0" destOrd="0" presId="urn:microsoft.com/office/officeart/2005/8/layout/hierarchy1"/>
    <dgm:cxn modelId="{285A59A4-0ADB-4890-A5D9-7DE2CFF211D8}" type="presParOf" srcId="{2C497D04-757D-444F-A54F-512C439753F2}" destId="{6817B2C0-BF85-473F-BFCE-F9394467236B}" srcOrd="1" destOrd="0" presId="urn:microsoft.com/office/officeart/2005/8/layout/hierarchy1"/>
    <dgm:cxn modelId="{97D68C73-EE3B-4E01-8232-B5FC6BC59554}" type="presParOf" srcId="{A72F4656-F3CF-4E2A-B149-CD49536985B9}" destId="{83AC5F8F-40AB-4466-94BE-AD4467671AD9}" srcOrd="1" destOrd="0" presId="urn:microsoft.com/office/officeart/2005/8/layout/hierarchy1"/>
    <dgm:cxn modelId="{4F30675D-4C03-431E-AF91-E273A5044A9B}" type="presParOf" srcId="{3B5A94A8-DC00-4918-AD3E-0F2348574051}" destId="{1705AF91-147E-489A-A3EC-E0DF214CD570}" srcOrd="2" destOrd="0" presId="urn:microsoft.com/office/officeart/2005/8/layout/hierarchy1"/>
    <dgm:cxn modelId="{12C10959-B0E5-4E60-9B70-942A20CD95CD}" type="presParOf" srcId="{3B5A94A8-DC00-4918-AD3E-0F2348574051}" destId="{96F0EE98-006A-40CC-AE2F-DBD66B41332B}" srcOrd="3" destOrd="0" presId="urn:microsoft.com/office/officeart/2005/8/layout/hierarchy1"/>
    <dgm:cxn modelId="{9654CA8B-90AA-46BF-B3AA-88370B64CCEF}" type="presParOf" srcId="{96F0EE98-006A-40CC-AE2F-DBD66B41332B}" destId="{A4F2F4E0-EC5F-45F4-BCB6-CCD40ADF25A1}" srcOrd="0" destOrd="0" presId="urn:microsoft.com/office/officeart/2005/8/layout/hierarchy1"/>
    <dgm:cxn modelId="{54717F86-14FA-44F5-9343-715EFEA74261}" type="presParOf" srcId="{A4F2F4E0-EC5F-45F4-BCB6-CCD40ADF25A1}" destId="{17495F79-F315-4BF2-8BCC-4590325D95A4}" srcOrd="0" destOrd="0" presId="urn:microsoft.com/office/officeart/2005/8/layout/hierarchy1"/>
    <dgm:cxn modelId="{848114FA-AA92-487F-B294-0640AEF4F83C}" type="presParOf" srcId="{A4F2F4E0-EC5F-45F4-BCB6-CCD40ADF25A1}" destId="{D56FAF7F-EACE-4037-90A9-6764948AEE4E}" srcOrd="1" destOrd="0" presId="urn:microsoft.com/office/officeart/2005/8/layout/hierarchy1"/>
    <dgm:cxn modelId="{67859465-9B93-4192-B3A4-478FCDEDFB1D}" type="presParOf" srcId="{96F0EE98-006A-40CC-AE2F-DBD66B41332B}" destId="{66DAC1C0-F4A2-49B1-95CC-4951AC9E33B0}" srcOrd="1" destOrd="0" presId="urn:microsoft.com/office/officeart/2005/8/layout/hierarchy1"/>
    <dgm:cxn modelId="{35F655E9-D6DE-4C34-868A-43A3DE93D274}" type="presParOf" srcId="{66DAC1C0-F4A2-49B1-95CC-4951AC9E33B0}" destId="{D4644BA9-46EC-4DD3-AD1B-F452CCC08B36}" srcOrd="0" destOrd="0" presId="urn:microsoft.com/office/officeart/2005/8/layout/hierarchy1"/>
    <dgm:cxn modelId="{5883B5CD-5651-4937-A84C-E1474792027C}" type="presParOf" srcId="{66DAC1C0-F4A2-49B1-95CC-4951AC9E33B0}" destId="{1EE47D22-0127-4A0D-8881-8E687F56B0FE}" srcOrd="1" destOrd="0" presId="urn:microsoft.com/office/officeart/2005/8/layout/hierarchy1"/>
    <dgm:cxn modelId="{17062168-E072-4658-BA27-31788EFC73E5}" type="presParOf" srcId="{1EE47D22-0127-4A0D-8881-8E687F56B0FE}" destId="{F4243225-CCE8-44D6-9A8D-F7772012AD7E}" srcOrd="0" destOrd="0" presId="urn:microsoft.com/office/officeart/2005/8/layout/hierarchy1"/>
    <dgm:cxn modelId="{B5B6EA14-BA6E-452B-B3B1-8F1CB539052A}" type="presParOf" srcId="{F4243225-CCE8-44D6-9A8D-F7772012AD7E}" destId="{6ED63313-D00A-4404-A89F-50896957FAC8}" srcOrd="0" destOrd="0" presId="urn:microsoft.com/office/officeart/2005/8/layout/hierarchy1"/>
    <dgm:cxn modelId="{98D3C1AA-BC0C-430C-8B96-E031E36AA39D}" type="presParOf" srcId="{F4243225-CCE8-44D6-9A8D-F7772012AD7E}" destId="{5F9A0C7A-1F1F-40D4-A018-67FB8E0CAA7D}" srcOrd="1" destOrd="0" presId="urn:microsoft.com/office/officeart/2005/8/layout/hierarchy1"/>
    <dgm:cxn modelId="{DB874751-9E68-4DF1-BD85-D6F2E25AEB9F}" type="presParOf" srcId="{1EE47D22-0127-4A0D-8881-8E687F56B0FE}" destId="{9F131EE0-AEB5-40A0-ACCF-D8CF074BCBCB}" srcOrd="1" destOrd="0" presId="urn:microsoft.com/office/officeart/2005/8/layout/hierarchy1"/>
    <dgm:cxn modelId="{486E2C02-ACC5-4523-A484-E6AF06A7E605}" type="presParOf" srcId="{66DAC1C0-F4A2-49B1-95CC-4951AC9E33B0}" destId="{3C4A0CF1-2561-4E8E-BBDD-6437CF40D1F5}" srcOrd="2" destOrd="0" presId="urn:microsoft.com/office/officeart/2005/8/layout/hierarchy1"/>
    <dgm:cxn modelId="{88A5E852-5537-46F1-AF0E-6B4F61638077}" type="presParOf" srcId="{66DAC1C0-F4A2-49B1-95CC-4951AC9E33B0}" destId="{DC162F29-BB4E-4BA9-AF28-3372556FD0B4}" srcOrd="3" destOrd="0" presId="urn:microsoft.com/office/officeart/2005/8/layout/hierarchy1"/>
    <dgm:cxn modelId="{2A64F0CF-630D-4DC4-AC1B-445C79BF95E8}" type="presParOf" srcId="{DC162F29-BB4E-4BA9-AF28-3372556FD0B4}" destId="{DBB56D02-B7BF-4284-B36F-0D1CF3A5F8CB}" srcOrd="0" destOrd="0" presId="urn:microsoft.com/office/officeart/2005/8/layout/hierarchy1"/>
    <dgm:cxn modelId="{2AC29790-06A0-40FD-AA03-0751974BAA93}" type="presParOf" srcId="{DBB56D02-B7BF-4284-B36F-0D1CF3A5F8CB}" destId="{315FF7DC-8B6F-45DC-84A9-C4114685C2C1}" srcOrd="0" destOrd="0" presId="urn:microsoft.com/office/officeart/2005/8/layout/hierarchy1"/>
    <dgm:cxn modelId="{9260CAC7-ACCC-4ED5-A627-12A6406834EC}" type="presParOf" srcId="{DBB56D02-B7BF-4284-B36F-0D1CF3A5F8CB}" destId="{4EA4FB84-3614-4D3D-888F-1D09FB555F44}" srcOrd="1" destOrd="0" presId="urn:microsoft.com/office/officeart/2005/8/layout/hierarchy1"/>
    <dgm:cxn modelId="{34DAE64F-27B9-42EC-8B6D-A2AE0EC920EA}" type="presParOf" srcId="{DC162F29-BB4E-4BA9-AF28-3372556FD0B4}" destId="{FEA12747-6164-4A66-A2FC-0E29468EA565}" srcOrd="1" destOrd="0" presId="urn:microsoft.com/office/officeart/2005/8/layout/hierarchy1"/>
    <dgm:cxn modelId="{2E6DC420-1E12-4C73-BD91-5503764C7EED}" type="presParOf" srcId="{66DAC1C0-F4A2-49B1-95CC-4951AC9E33B0}" destId="{FB70C19A-4C5A-44AE-8ED0-3FE0A6734A41}" srcOrd="4" destOrd="0" presId="urn:microsoft.com/office/officeart/2005/8/layout/hierarchy1"/>
    <dgm:cxn modelId="{F09F5613-322C-4020-B17D-4006BCCBB29E}" type="presParOf" srcId="{66DAC1C0-F4A2-49B1-95CC-4951AC9E33B0}" destId="{A89518E2-1443-4EB0-8BA5-514B20CA0520}" srcOrd="5" destOrd="0" presId="urn:microsoft.com/office/officeart/2005/8/layout/hierarchy1"/>
    <dgm:cxn modelId="{5922A76B-07DE-43D0-9FB7-D6CA28A370DD}" type="presParOf" srcId="{A89518E2-1443-4EB0-8BA5-514B20CA0520}" destId="{368A3D28-73EA-438F-AC7B-5BC1EC887CEB}" srcOrd="0" destOrd="0" presId="urn:microsoft.com/office/officeart/2005/8/layout/hierarchy1"/>
    <dgm:cxn modelId="{46FD9957-E54C-4D90-AB23-7D3C0386F097}" type="presParOf" srcId="{368A3D28-73EA-438F-AC7B-5BC1EC887CEB}" destId="{B0FCF906-AA3A-4975-A500-D4B0F747D4C8}" srcOrd="0" destOrd="0" presId="urn:microsoft.com/office/officeart/2005/8/layout/hierarchy1"/>
    <dgm:cxn modelId="{C8517E13-87EE-4D66-B0FD-685D82349357}" type="presParOf" srcId="{368A3D28-73EA-438F-AC7B-5BC1EC887CEB}" destId="{D487CE63-0DA1-431D-AAB5-548AF85AE366}" srcOrd="1" destOrd="0" presId="urn:microsoft.com/office/officeart/2005/8/layout/hierarchy1"/>
    <dgm:cxn modelId="{5CF1475F-F0DA-40E8-8366-C98DDE9C3C4B}" type="presParOf" srcId="{A89518E2-1443-4EB0-8BA5-514B20CA0520}" destId="{E2C31CB2-154A-4568-9086-86D987F6EA3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32D71D-5E3F-44D5-8B8B-1CCE32CA3036}"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id-ID"/>
        </a:p>
      </dgm:t>
    </dgm:pt>
    <dgm:pt modelId="{A55EE35D-CAC5-472F-8556-9CE1ECCDAE1C}">
      <dgm:prSet phldrT="[Text]" custT="1"/>
      <dgm:spPr/>
      <dgm:t>
        <a:bodyPr/>
        <a:lstStyle/>
        <a:p>
          <a:r>
            <a:rPr lang="en-US" sz="2800" dirty="0" err="1" smtClean="0">
              <a:solidFill>
                <a:schemeClr val="tx1"/>
              </a:solidFill>
            </a:rPr>
            <a:t>Aplikasi</a:t>
          </a:r>
          <a:r>
            <a:rPr lang="en-US" sz="2800" dirty="0" smtClean="0">
              <a:solidFill>
                <a:schemeClr val="tx1"/>
              </a:solidFill>
            </a:rPr>
            <a:t> yang </a:t>
          </a:r>
          <a:r>
            <a:rPr lang="en-US" sz="2800" dirty="0" err="1" smtClean="0">
              <a:solidFill>
                <a:schemeClr val="tx1"/>
              </a:solidFill>
            </a:rPr>
            <a:t>lamban</a:t>
          </a:r>
          <a:r>
            <a:rPr lang="en-US" sz="2800" dirty="0" smtClean="0">
              <a:solidFill>
                <a:schemeClr val="tx1"/>
              </a:solidFill>
            </a:rPr>
            <a:t> </a:t>
          </a:r>
          <a:r>
            <a:rPr lang="en-US" sz="2800" dirty="0" err="1" smtClean="0">
              <a:solidFill>
                <a:schemeClr val="tx1"/>
              </a:solidFill>
            </a:rPr>
            <a:t>tidak</a:t>
          </a:r>
          <a:r>
            <a:rPr lang="en-US" sz="2800" dirty="0" smtClean="0">
              <a:solidFill>
                <a:schemeClr val="tx1"/>
              </a:solidFill>
            </a:rPr>
            <a:t> </a:t>
          </a:r>
          <a:r>
            <a:rPr lang="en-US" sz="2800" dirty="0" err="1" smtClean="0">
              <a:solidFill>
                <a:schemeClr val="tx1"/>
              </a:solidFill>
            </a:rPr>
            <a:t>segera</a:t>
          </a:r>
          <a:r>
            <a:rPr lang="en-US" sz="2800" dirty="0" smtClean="0">
              <a:solidFill>
                <a:schemeClr val="tx1"/>
              </a:solidFill>
            </a:rPr>
            <a:t> </a:t>
          </a:r>
          <a:r>
            <a:rPr lang="en-US" sz="2800" dirty="0" err="1" smtClean="0">
              <a:solidFill>
                <a:schemeClr val="tx1"/>
              </a:solidFill>
            </a:rPr>
            <a:t>mengeluarkan</a:t>
          </a:r>
          <a:r>
            <a:rPr lang="en-US" sz="2800" dirty="0" smtClean="0">
              <a:solidFill>
                <a:schemeClr val="tx1"/>
              </a:solidFill>
            </a:rPr>
            <a:t> </a:t>
          </a:r>
          <a:r>
            <a:rPr lang="en-US" sz="2800" dirty="0" err="1" smtClean="0">
              <a:solidFill>
                <a:schemeClr val="tx1"/>
              </a:solidFill>
            </a:rPr>
            <a:t>hasil</a:t>
          </a:r>
          <a:r>
            <a:rPr lang="en-US" sz="2800" dirty="0" smtClean="0">
              <a:solidFill>
                <a:schemeClr val="tx1"/>
              </a:solidFill>
            </a:rPr>
            <a:t> IKS </a:t>
          </a:r>
          <a:r>
            <a:rPr lang="en-US" sz="2800" dirty="0" err="1" smtClean="0">
              <a:solidFill>
                <a:schemeClr val="tx1"/>
              </a:solidFill>
            </a:rPr>
            <a:t>dan</a:t>
          </a:r>
          <a:r>
            <a:rPr lang="en-US" sz="2800" dirty="0" smtClean="0">
              <a:solidFill>
                <a:schemeClr val="tx1"/>
              </a:solidFill>
            </a:rPr>
            <a:t> 12 </a:t>
          </a:r>
          <a:r>
            <a:rPr lang="en-US" sz="2800" dirty="0" err="1" smtClean="0">
              <a:solidFill>
                <a:schemeClr val="tx1"/>
              </a:solidFill>
            </a:rPr>
            <a:t>indikator</a:t>
          </a:r>
          <a:r>
            <a:rPr lang="en-US" sz="2800" dirty="0" smtClean="0">
              <a:solidFill>
                <a:schemeClr val="tx1"/>
              </a:solidFill>
            </a:rPr>
            <a:t> </a:t>
          </a:r>
          <a:r>
            <a:rPr lang="en-US" sz="2800" dirty="0" err="1" smtClean="0">
              <a:solidFill>
                <a:schemeClr val="tx1"/>
              </a:solidFill>
            </a:rPr>
            <a:t>keluarga</a:t>
          </a:r>
          <a:r>
            <a:rPr lang="en-US" sz="2800" dirty="0" smtClean="0">
              <a:solidFill>
                <a:schemeClr val="tx1"/>
              </a:solidFill>
            </a:rPr>
            <a:t> </a:t>
          </a:r>
          <a:r>
            <a:rPr lang="en-US" sz="2800" dirty="0" err="1" smtClean="0">
              <a:solidFill>
                <a:schemeClr val="tx1"/>
              </a:solidFill>
            </a:rPr>
            <a:t>sehat</a:t>
          </a:r>
          <a:r>
            <a:rPr lang="en-US" sz="2800" dirty="0" smtClean="0">
              <a:solidFill>
                <a:schemeClr val="tx1"/>
              </a:solidFill>
            </a:rPr>
            <a:t>, </a:t>
          </a:r>
          <a:r>
            <a:rPr lang="en-US" sz="2800" dirty="0" err="1" smtClean="0">
              <a:solidFill>
                <a:schemeClr val="tx1"/>
              </a:solidFill>
            </a:rPr>
            <a:t>sehingga</a:t>
          </a:r>
          <a:r>
            <a:rPr lang="en-US" sz="2800" dirty="0" smtClean="0">
              <a:solidFill>
                <a:schemeClr val="tx1"/>
              </a:solidFill>
            </a:rPr>
            <a:t> </a:t>
          </a:r>
          <a:r>
            <a:rPr lang="en-US" sz="2800" dirty="0" err="1" smtClean="0">
              <a:solidFill>
                <a:schemeClr val="tx1"/>
              </a:solidFill>
            </a:rPr>
            <a:t>Puskesmas</a:t>
          </a:r>
          <a:r>
            <a:rPr lang="en-US" sz="2800" dirty="0" smtClean="0">
              <a:solidFill>
                <a:schemeClr val="tx1"/>
              </a:solidFill>
            </a:rPr>
            <a:t> </a:t>
          </a:r>
          <a:r>
            <a:rPr lang="en-US" sz="2800" dirty="0" err="1" smtClean="0">
              <a:solidFill>
                <a:schemeClr val="tx1"/>
              </a:solidFill>
            </a:rPr>
            <a:t>kecewa</a:t>
          </a:r>
          <a:r>
            <a:rPr lang="en-US" sz="2800" dirty="0" smtClean="0">
              <a:solidFill>
                <a:schemeClr val="tx1"/>
              </a:solidFill>
            </a:rPr>
            <a:t> </a:t>
          </a:r>
          <a:r>
            <a:rPr lang="en-US" sz="2800" dirty="0" err="1" smtClean="0">
              <a:solidFill>
                <a:schemeClr val="tx1"/>
              </a:solidFill>
            </a:rPr>
            <a:t>dan</a:t>
          </a:r>
          <a:r>
            <a:rPr lang="en-US" sz="2800" dirty="0" smtClean="0">
              <a:solidFill>
                <a:schemeClr val="tx1"/>
              </a:solidFill>
            </a:rPr>
            <a:t> </a:t>
          </a:r>
          <a:r>
            <a:rPr lang="en-US" sz="2800" dirty="0" err="1" smtClean="0">
              <a:solidFill>
                <a:schemeClr val="tx1"/>
              </a:solidFill>
            </a:rPr>
            <a:t>tidak</a:t>
          </a:r>
          <a:r>
            <a:rPr lang="en-US" sz="2800" dirty="0" smtClean="0">
              <a:solidFill>
                <a:schemeClr val="tx1"/>
              </a:solidFill>
            </a:rPr>
            <a:t> </a:t>
          </a:r>
          <a:r>
            <a:rPr lang="en-US" sz="2800" dirty="0" err="1" smtClean="0">
              <a:solidFill>
                <a:schemeClr val="tx1"/>
              </a:solidFill>
            </a:rPr>
            <a:t>bersemangat</a:t>
          </a:r>
          <a:r>
            <a:rPr lang="en-US" sz="2800" dirty="0" smtClean="0">
              <a:solidFill>
                <a:schemeClr val="tx1"/>
              </a:solidFill>
            </a:rPr>
            <a:t> </a:t>
          </a:r>
          <a:r>
            <a:rPr lang="en-US" sz="2800" dirty="0" err="1" smtClean="0">
              <a:solidFill>
                <a:schemeClr val="tx1"/>
              </a:solidFill>
            </a:rPr>
            <a:t>lagi</a:t>
          </a:r>
          <a:r>
            <a:rPr lang="en-US" sz="2800" dirty="0" smtClean="0">
              <a:solidFill>
                <a:schemeClr val="tx1"/>
              </a:solidFill>
            </a:rPr>
            <a:t> </a:t>
          </a:r>
          <a:r>
            <a:rPr lang="en-US" sz="2800" dirty="0" err="1" smtClean="0">
              <a:solidFill>
                <a:schemeClr val="tx1"/>
              </a:solidFill>
            </a:rPr>
            <a:t>untuk</a:t>
          </a:r>
          <a:r>
            <a:rPr lang="en-US" sz="2800" dirty="0" smtClean="0">
              <a:solidFill>
                <a:schemeClr val="tx1"/>
              </a:solidFill>
            </a:rPr>
            <a:t> </a:t>
          </a:r>
          <a:r>
            <a:rPr lang="en-US" sz="2800" dirty="0" err="1" smtClean="0">
              <a:solidFill>
                <a:schemeClr val="tx1"/>
              </a:solidFill>
            </a:rPr>
            <a:t>meneruskan</a:t>
          </a:r>
          <a:r>
            <a:rPr lang="en-US" sz="2800" dirty="0" smtClean="0">
              <a:solidFill>
                <a:schemeClr val="tx1"/>
              </a:solidFill>
            </a:rPr>
            <a:t> </a:t>
          </a:r>
          <a:r>
            <a:rPr lang="en-US" sz="2800" dirty="0" err="1" smtClean="0">
              <a:solidFill>
                <a:schemeClr val="tx1"/>
              </a:solidFill>
            </a:rPr>
            <a:t>kegiatan</a:t>
          </a:r>
          <a:r>
            <a:rPr lang="en-US" sz="2800" dirty="0" smtClean="0">
              <a:solidFill>
                <a:schemeClr val="tx1"/>
              </a:solidFill>
            </a:rPr>
            <a:t>.</a:t>
          </a:r>
          <a:endParaRPr lang="id-ID" sz="2800" dirty="0">
            <a:solidFill>
              <a:schemeClr val="tx1"/>
            </a:solidFill>
          </a:endParaRPr>
        </a:p>
      </dgm:t>
    </dgm:pt>
    <dgm:pt modelId="{6B1A49FF-9948-42E5-B4D3-96FD4107C5E2}" type="parTrans" cxnId="{3A3F6182-1C27-42D9-B8DC-88B331C9C9BA}">
      <dgm:prSet/>
      <dgm:spPr/>
      <dgm:t>
        <a:bodyPr/>
        <a:lstStyle/>
        <a:p>
          <a:endParaRPr lang="id-ID"/>
        </a:p>
      </dgm:t>
    </dgm:pt>
    <dgm:pt modelId="{CEEF942D-AEB3-4AD1-BC7F-A2C970B95136}" type="sibTrans" cxnId="{3A3F6182-1C27-42D9-B8DC-88B331C9C9BA}">
      <dgm:prSet/>
      <dgm:spPr/>
      <dgm:t>
        <a:bodyPr/>
        <a:lstStyle/>
        <a:p>
          <a:endParaRPr lang="id-ID"/>
        </a:p>
      </dgm:t>
    </dgm:pt>
    <dgm:pt modelId="{F9B27606-A911-4842-86E0-F4559AC7BF27}">
      <dgm:prSet custT="1"/>
      <dgm:spPr/>
      <dgm:t>
        <a:bodyPr/>
        <a:lstStyle/>
        <a:p>
          <a:r>
            <a:rPr lang="en-US" sz="2800" smtClean="0">
              <a:solidFill>
                <a:schemeClr val="tx1"/>
              </a:solidFill>
            </a:rPr>
            <a:t>Tidak semua Puskesmas mempunyai jaringan internet yang lancar, sehingga banyak data yang belum diinput ke aplikasi</a:t>
          </a:r>
          <a:endParaRPr lang="id-ID" sz="2800" dirty="0">
            <a:solidFill>
              <a:schemeClr val="tx1"/>
            </a:solidFill>
          </a:endParaRPr>
        </a:p>
      </dgm:t>
    </dgm:pt>
    <dgm:pt modelId="{3C0BEA28-01FA-4CAC-9D9C-1A20EA8A47AC}" type="parTrans" cxnId="{B9163B41-401C-495F-8B86-56E869D4BACA}">
      <dgm:prSet/>
      <dgm:spPr/>
      <dgm:t>
        <a:bodyPr/>
        <a:lstStyle/>
        <a:p>
          <a:endParaRPr lang="id-ID"/>
        </a:p>
      </dgm:t>
    </dgm:pt>
    <dgm:pt modelId="{8FDBB212-91D7-436F-B6F9-499F483EED9E}" type="sibTrans" cxnId="{B9163B41-401C-495F-8B86-56E869D4BACA}">
      <dgm:prSet/>
      <dgm:spPr/>
      <dgm:t>
        <a:bodyPr/>
        <a:lstStyle/>
        <a:p>
          <a:endParaRPr lang="id-ID"/>
        </a:p>
      </dgm:t>
    </dgm:pt>
    <dgm:pt modelId="{9F29E53E-E14E-4997-B20D-8FAE1F808A47}">
      <dgm:prSet custT="1"/>
      <dgm:spPr/>
      <dgm:t>
        <a:bodyPr/>
        <a:lstStyle/>
        <a:p>
          <a:r>
            <a:rPr lang="en-US" sz="2800" dirty="0" err="1" smtClean="0">
              <a:solidFill>
                <a:schemeClr val="tx1"/>
              </a:solidFill>
            </a:rPr>
            <a:t>Keterbatasan</a:t>
          </a:r>
          <a:r>
            <a:rPr lang="en-US" sz="2800" dirty="0" smtClean="0">
              <a:solidFill>
                <a:schemeClr val="tx1"/>
              </a:solidFill>
            </a:rPr>
            <a:t> SDM di </a:t>
          </a:r>
          <a:r>
            <a:rPr lang="en-US" sz="2800" dirty="0" err="1" smtClean="0">
              <a:solidFill>
                <a:schemeClr val="tx1"/>
              </a:solidFill>
            </a:rPr>
            <a:t>Puskesmas</a:t>
          </a:r>
          <a:endParaRPr lang="id-ID" sz="2800" dirty="0">
            <a:solidFill>
              <a:schemeClr val="tx1"/>
            </a:solidFill>
          </a:endParaRPr>
        </a:p>
      </dgm:t>
    </dgm:pt>
    <dgm:pt modelId="{4ADE92D4-04C0-4E0A-B93C-F1852FDCDA14}" type="parTrans" cxnId="{F9511E75-62B9-4120-9AD1-A6FCE67FA18B}">
      <dgm:prSet/>
      <dgm:spPr/>
      <dgm:t>
        <a:bodyPr/>
        <a:lstStyle/>
        <a:p>
          <a:endParaRPr lang="id-ID"/>
        </a:p>
      </dgm:t>
    </dgm:pt>
    <dgm:pt modelId="{0350F641-E779-4F42-8CA7-C293F3F81428}" type="sibTrans" cxnId="{F9511E75-62B9-4120-9AD1-A6FCE67FA18B}">
      <dgm:prSet/>
      <dgm:spPr/>
      <dgm:t>
        <a:bodyPr/>
        <a:lstStyle/>
        <a:p>
          <a:endParaRPr lang="id-ID"/>
        </a:p>
      </dgm:t>
    </dgm:pt>
    <dgm:pt modelId="{B96711DE-D010-4AA9-A259-B5EB800B6702}">
      <dgm:prSet custT="1"/>
      <dgm:spPr/>
      <dgm:t>
        <a:bodyPr/>
        <a:lstStyle/>
        <a:p>
          <a:r>
            <a:rPr lang="en-US" sz="2800" dirty="0" err="1" smtClean="0">
              <a:solidFill>
                <a:schemeClr val="tx1"/>
              </a:solidFill>
            </a:rPr>
            <a:t>Regulasi</a:t>
          </a:r>
          <a:r>
            <a:rPr lang="en-US" sz="2800" dirty="0" smtClean="0">
              <a:solidFill>
                <a:schemeClr val="tx1"/>
              </a:solidFill>
            </a:rPr>
            <a:t> </a:t>
          </a:r>
          <a:r>
            <a:rPr lang="en-US" sz="2800" dirty="0" err="1" smtClean="0">
              <a:solidFill>
                <a:schemeClr val="tx1"/>
              </a:solidFill>
            </a:rPr>
            <a:t>pendanaan</a:t>
          </a:r>
          <a:r>
            <a:rPr lang="en-US" sz="2800" dirty="0" smtClean="0">
              <a:solidFill>
                <a:schemeClr val="tx1"/>
              </a:solidFill>
            </a:rPr>
            <a:t>, </a:t>
          </a:r>
          <a:r>
            <a:rPr lang="en-US" sz="2800" dirty="0" err="1" smtClean="0">
              <a:solidFill>
                <a:schemeClr val="tx1"/>
              </a:solidFill>
            </a:rPr>
            <a:t>termasuk</a:t>
          </a:r>
          <a:r>
            <a:rPr lang="en-US" sz="2800" dirty="0" smtClean="0">
              <a:solidFill>
                <a:schemeClr val="tx1"/>
              </a:solidFill>
            </a:rPr>
            <a:t> </a:t>
          </a:r>
          <a:r>
            <a:rPr lang="en-US" sz="2800" dirty="0" err="1" smtClean="0">
              <a:solidFill>
                <a:schemeClr val="tx1"/>
              </a:solidFill>
            </a:rPr>
            <a:t>caranya</a:t>
          </a:r>
          <a:r>
            <a:rPr lang="en-US" sz="2800" dirty="0" smtClean="0">
              <a:solidFill>
                <a:schemeClr val="tx1"/>
              </a:solidFill>
            </a:rPr>
            <a:t> </a:t>
          </a:r>
          <a:r>
            <a:rPr lang="en-US" sz="2800" dirty="0" err="1" smtClean="0">
              <a:solidFill>
                <a:schemeClr val="tx1"/>
              </a:solidFill>
            </a:rPr>
            <a:t>harus</a:t>
          </a:r>
          <a:r>
            <a:rPr lang="en-US" sz="2800" dirty="0" smtClean="0">
              <a:solidFill>
                <a:schemeClr val="tx1"/>
              </a:solidFill>
            </a:rPr>
            <a:t> </a:t>
          </a:r>
          <a:r>
            <a:rPr lang="en-US" sz="2800" dirty="0" err="1" smtClean="0">
              <a:solidFill>
                <a:schemeClr val="tx1"/>
              </a:solidFill>
            </a:rPr>
            <a:t>melaksanakan</a:t>
          </a:r>
          <a:r>
            <a:rPr lang="en-US" sz="2800" dirty="0" smtClean="0">
              <a:solidFill>
                <a:schemeClr val="tx1"/>
              </a:solidFill>
            </a:rPr>
            <a:t> </a:t>
          </a:r>
          <a:r>
            <a:rPr lang="en-US" sz="2800" dirty="0" err="1" smtClean="0">
              <a:solidFill>
                <a:schemeClr val="tx1"/>
              </a:solidFill>
            </a:rPr>
            <a:t>kegiatan</a:t>
          </a:r>
          <a:r>
            <a:rPr lang="en-US" sz="2800" dirty="0" smtClean="0">
              <a:solidFill>
                <a:schemeClr val="tx1"/>
              </a:solidFill>
            </a:rPr>
            <a:t> </a:t>
          </a:r>
          <a:r>
            <a:rPr lang="en-US" sz="2800" dirty="0" err="1" smtClean="0">
              <a:solidFill>
                <a:schemeClr val="tx1"/>
              </a:solidFill>
            </a:rPr>
            <a:t>secara</a:t>
          </a:r>
          <a:r>
            <a:rPr lang="en-US" sz="2800" dirty="0" smtClean="0">
              <a:solidFill>
                <a:schemeClr val="tx1"/>
              </a:solidFill>
            </a:rPr>
            <a:t> </a:t>
          </a:r>
          <a:r>
            <a:rPr lang="en-US" sz="2800" dirty="0" err="1" smtClean="0">
              <a:solidFill>
                <a:schemeClr val="tx1"/>
              </a:solidFill>
            </a:rPr>
            <a:t>swadaya</a:t>
          </a:r>
          <a:r>
            <a:rPr lang="en-US" sz="2800" dirty="0" smtClean="0">
              <a:solidFill>
                <a:schemeClr val="tx1"/>
              </a:solidFill>
            </a:rPr>
            <a:t>, </a:t>
          </a:r>
          <a:r>
            <a:rPr lang="en-US" sz="2800" dirty="0" err="1" smtClean="0">
              <a:solidFill>
                <a:schemeClr val="tx1"/>
              </a:solidFill>
            </a:rPr>
            <a:t>baru</a:t>
          </a:r>
          <a:r>
            <a:rPr lang="en-US" sz="2800" dirty="0" smtClean="0">
              <a:solidFill>
                <a:schemeClr val="tx1"/>
              </a:solidFill>
            </a:rPr>
            <a:t> </a:t>
          </a:r>
          <a:r>
            <a:rPr lang="en-US" sz="2800" dirty="0" err="1" smtClean="0">
              <a:solidFill>
                <a:schemeClr val="tx1"/>
              </a:solidFill>
            </a:rPr>
            <a:t>kemudian</a:t>
          </a:r>
          <a:r>
            <a:rPr lang="en-US" sz="2800" dirty="0" smtClean="0">
              <a:solidFill>
                <a:schemeClr val="tx1"/>
              </a:solidFill>
            </a:rPr>
            <a:t> </a:t>
          </a:r>
          <a:r>
            <a:rPr lang="en-US" sz="2800" dirty="0" err="1" smtClean="0">
              <a:solidFill>
                <a:schemeClr val="tx1"/>
              </a:solidFill>
            </a:rPr>
            <a:t>dikalim</a:t>
          </a:r>
          <a:r>
            <a:rPr lang="en-US" sz="2800" dirty="0" smtClean="0">
              <a:solidFill>
                <a:schemeClr val="tx1"/>
              </a:solidFill>
            </a:rPr>
            <a:t> </a:t>
          </a:r>
          <a:r>
            <a:rPr lang="en-US" sz="2800" dirty="0" err="1" smtClean="0">
              <a:solidFill>
                <a:schemeClr val="tx1"/>
              </a:solidFill>
            </a:rPr>
            <a:t>untuk</a:t>
          </a:r>
          <a:r>
            <a:rPr lang="en-US" sz="2800" dirty="0" smtClean="0">
              <a:solidFill>
                <a:schemeClr val="tx1"/>
              </a:solidFill>
            </a:rPr>
            <a:t> </a:t>
          </a:r>
          <a:r>
            <a:rPr lang="en-US" sz="2800" dirty="0" err="1" smtClean="0">
              <a:solidFill>
                <a:schemeClr val="tx1"/>
              </a:solidFill>
            </a:rPr>
            <a:t>mendapatkan</a:t>
          </a:r>
          <a:r>
            <a:rPr lang="en-US" sz="2800" dirty="0" smtClean="0">
              <a:solidFill>
                <a:schemeClr val="tx1"/>
              </a:solidFill>
            </a:rPr>
            <a:t> </a:t>
          </a:r>
          <a:r>
            <a:rPr lang="en-US" sz="2800" dirty="0" err="1" smtClean="0">
              <a:solidFill>
                <a:schemeClr val="tx1"/>
              </a:solidFill>
            </a:rPr>
            <a:t>biayanya</a:t>
          </a:r>
          <a:endParaRPr lang="id-ID" sz="2800" dirty="0">
            <a:solidFill>
              <a:schemeClr val="tx1"/>
            </a:solidFill>
          </a:endParaRPr>
        </a:p>
      </dgm:t>
    </dgm:pt>
    <dgm:pt modelId="{4741CFF9-CFED-4FE7-AA5A-1987FA971CA8}" type="parTrans" cxnId="{EF4FBFD2-8626-42EC-BED1-DD16060F9F90}">
      <dgm:prSet/>
      <dgm:spPr/>
      <dgm:t>
        <a:bodyPr/>
        <a:lstStyle/>
        <a:p>
          <a:endParaRPr lang="id-ID"/>
        </a:p>
      </dgm:t>
    </dgm:pt>
    <dgm:pt modelId="{3B997A2B-5F53-4396-98BC-05839A78A3EF}" type="sibTrans" cxnId="{EF4FBFD2-8626-42EC-BED1-DD16060F9F90}">
      <dgm:prSet/>
      <dgm:spPr/>
      <dgm:t>
        <a:bodyPr/>
        <a:lstStyle/>
        <a:p>
          <a:endParaRPr lang="id-ID"/>
        </a:p>
      </dgm:t>
    </dgm:pt>
    <dgm:pt modelId="{7C63693B-3785-4C3A-9747-EFA133505069}" type="pres">
      <dgm:prSet presAssocID="{AF32D71D-5E3F-44D5-8B8B-1CCE32CA3036}" presName="Name0" presStyleCnt="0">
        <dgm:presLayoutVars>
          <dgm:chMax val="7"/>
          <dgm:chPref val="7"/>
          <dgm:dir/>
        </dgm:presLayoutVars>
      </dgm:prSet>
      <dgm:spPr/>
      <dgm:t>
        <a:bodyPr/>
        <a:lstStyle/>
        <a:p>
          <a:endParaRPr lang="id-ID"/>
        </a:p>
      </dgm:t>
    </dgm:pt>
    <dgm:pt modelId="{EC3FC0E7-2E6A-4FF5-BFEB-F2A234517A05}" type="pres">
      <dgm:prSet presAssocID="{AF32D71D-5E3F-44D5-8B8B-1CCE32CA3036}" presName="Name1" presStyleCnt="0"/>
      <dgm:spPr/>
    </dgm:pt>
    <dgm:pt modelId="{32D7BC30-DFBD-4FFC-BCAC-876DAC60D403}" type="pres">
      <dgm:prSet presAssocID="{AF32D71D-5E3F-44D5-8B8B-1CCE32CA3036}" presName="cycle" presStyleCnt="0"/>
      <dgm:spPr/>
    </dgm:pt>
    <dgm:pt modelId="{D6FDA185-E1FD-4542-9E0E-279D5927AA41}" type="pres">
      <dgm:prSet presAssocID="{AF32D71D-5E3F-44D5-8B8B-1CCE32CA3036}" presName="srcNode" presStyleLbl="node1" presStyleIdx="0" presStyleCnt="4"/>
      <dgm:spPr/>
    </dgm:pt>
    <dgm:pt modelId="{5D775A53-F232-455D-9733-9D398BE04A61}" type="pres">
      <dgm:prSet presAssocID="{AF32D71D-5E3F-44D5-8B8B-1CCE32CA3036}" presName="conn" presStyleLbl="parChTrans1D2" presStyleIdx="0" presStyleCnt="1"/>
      <dgm:spPr/>
      <dgm:t>
        <a:bodyPr/>
        <a:lstStyle/>
        <a:p>
          <a:endParaRPr lang="id-ID"/>
        </a:p>
      </dgm:t>
    </dgm:pt>
    <dgm:pt modelId="{12F3468C-CE3A-41FD-A18C-E1F88A86C4F9}" type="pres">
      <dgm:prSet presAssocID="{AF32D71D-5E3F-44D5-8B8B-1CCE32CA3036}" presName="extraNode" presStyleLbl="node1" presStyleIdx="0" presStyleCnt="4"/>
      <dgm:spPr/>
    </dgm:pt>
    <dgm:pt modelId="{5EDC2BD4-C63B-4352-9D20-B4B1EC706978}" type="pres">
      <dgm:prSet presAssocID="{AF32D71D-5E3F-44D5-8B8B-1CCE32CA3036}" presName="dstNode" presStyleLbl="node1" presStyleIdx="0" presStyleCnt="4"/>
      <dgm:spPr/>
    </dgm:pt>
    <dgm:pt modelId="{54F31004-F73A-45E4-A139-143813F82310}" type="pres">
      <dgm:prSet presAssocID="{A55EE35D-CAC5-472F-8556-9CE1ECCDAE1C}" presName="text_1" presStyleLbl="node1" presStyleIdx="0" presStyleCnt="4" custScaleY="136021">
        <dgm:presLayoutVars>
          <dgm:bulletEnabled val="1"/>
        </dgm:presLayoutVars>
      </dgm:prSet>
      <dgm:spPr/>
      <dgm:t>
        <a:bodyPr/>
        <a:lstStyle/>
        <a:p>
          <a:endParaRPr lang="id-ID"/>
        </a:p>
      </dgm:t>
    </dgm:pt>
    <dgm:pt modelId="{85A6FAD5-236C-4D42-8BC6-5995B8AE4AFB}" type="pres">
      <dgm:prSet presAssocID="{A55EE35D-CAC5-472F-8556-9CE1ECCDAE1C}" presName="accent_1" presStyleCnt="0"/>
      <dgm:spPr/>
    </dgm:pt>
    <dgm:pt modelId="{D155E259-B549-4A97-82D1-706632D10186}" type="pres">
      <dgm:prSet presAssocID="{A55EE35D-CAC5-472F-8556-9CE1ECCDAE1C}" presName="accentRepeatNode" presStyleLbl="solidFgAcc1" presStyleIdx="0" presStyleCnt="4"/>
      <dgm:spPr/>
    </dgm:pt>
    <dgm:pt modelId="{A0A2FB0A-ED18-42F1-9F25-670944F38279}" type="pres">
      <dgm:prSet presAssocID="{F9B27606-A911-4842-86E0-F4559AC7BF27}" presName="text_2" presStyleLbl="node1" presStyleIdx="1" presStyleCnt="4">
        <dgm:presLayoutVars>
          <dgm:bulletEnabled val="1"/>
        </dgm:presLayoutVars>
      </dgm:prSet>
      <dgm:spPr/>
      <dgm:t>
        <a:bodyPr/>
        <a:lstStyle/>
        <a:p>
          <a:endParaRPr lang="id-ID"/>
        </a:p>
      </dgm:t>
    </dgm:pt>
    <dgm:pt modelId="{5A929612-5E3F-41BB-AEEB-7E5D2BB0AFB7}" type="pres">
      <dgm:prSet presAssocID="{F9B27606-A911-4842-86E0-F4559AC7BF27}" presName="accent_2" presStyleCnt="0"/>
      <dgm:spPr/>
    </dgm:pt>
    <dgm:pt modelId="{FB55521B-B1FC-462C-9AD3-38D25F24DA6E}" type="pres">
      <dgm:prSet presAssocID="{F9B27606-A911-4842-86E0-F4559AC7BF27}" presName="accentRepeatNode" presStyleLbl="solidFgAcc1" presStyleIdx="1" presStyleCnt="4"/>
      <dgm:spPr/>
    </dgm:pt>
    <dgm:pt modelId="{6B87A902-72D3-40E4-B81D-95553A53E806}" type="pres">
      <dgm:prSet presAssocID="{9F29E53E-E14E-4997-B20D-8FAE1F808A47}" presName="text_3" presStyleLbl="node1" presStyleIdx="2" presStyleCnt="4" custScaleY="58859">
        <dgm:presLayoutVars>
          <dgm:bulletEnabled val="1"/>
        </dgm:presLayoutVars>
      </dgm:prSet>
      <dgm:spPr/>
      <dgm:t>
        <a:bodyPr/>
        <a:lstStyle/>
        <a:p>
          <a:endParaRPr lang="id-ID"/>
        </a:p>
      </dgm:t>
    </dgm:pt>
    <dgm:pt modelId="{6A25AD82-741E-4E54-8365-4D34BEC258CB}" type="pres">
      <dgm:prSet presAssocID="{9F29E53E-E14E-4997-B20D-8FAE1F808A47}" presName="accent_3" presStyleCnt="0"/>
      <dgm:spPr/>
    </dgm:pt>
    <dgm:pt modelId="{A99DC941-53D9-4D30-BB1F-27401EF3FA2D}" type="pres">
      <dgm:prSet presAssocID="{9F29E53E-E14E-4997-B20D-8FAE1F808A47}" presName="accentRepeatNode" presStyleLbl="solidFgAcc1" presStyleIdx="2" presStyleCnt="4"/>
      <dgm:spPr/>
    </dgm:pt>
    <dgm:pt modelId="{7DC12121-F9A2-4B88-9808-9EAD5CB89AD7}" type="pres">
      <dgm:prSet presAssocID="{B96711DE-D010-4AA9-A259-B5EB800B6702}" presName="text_4" presStyleLbl="node1" presStyleIdx="3" presStyleCnt="4" custScaleY="147706">
        <dgm:presLayoutVars>
          <dgm:bulletEnabled val="1"/>
        </dgm:presLayoutVars>
      </dgm:prSet>
      <dgm:spPr/>
      <dgm:t>
        <a:bodyPr/>
        <a:lstStyle/>
        <a:p>
          <a:endParaRPr lang="id-ID"/>
        </a:p>
      </dgm:t>
    </dgm:pt>
    <dgm:pt modelId="{3C7752E2-58DF-4E19-A9EB-5906B0010FB9}" type="pres">
      <dgm:prSet presAssocID="{B96711DE-D010-4AA9-A259-B5EB800B6702}" presName="accent_4" presStyleCnt="0"/>
      <dgm:spPr/>
    </dgm:pt>
    <dgm:pt modelId="{1D3CE5A4-DA7F-42CC-B881-DB7E6D4EF703}" type="pres">
      <dgm:prSet presAssocID="{B96711DE-D010-4AA9-A259-B5EB800B6702}" presName="accentRepeatNode" presStyleLbl="solidFgAcc1" presStyleIdx="3" presStyleCnt="4"/>
      <dgm:spPr/>
    </dgm:pt>
  </dgm:ptLst>
  <dgm:cxnLst>
    <dgm:cxn modelId="{16DA570D-F261-456E-9909-3290E108783B}" type="presOf" srcId="{CEEF942D-AEB3-4AD1-BC7F-A2C970B95136}" destId="{5D775A53-F232-455D-9733-9D398BE04A61}" srcOrd="0" destOrd="0" presId="urn:microsoft.com/office/officeart/2008/layout/VerticalCurvedList"/>
    <dgm:cxn modelId="{B9163B41-401C-495F-8B86-56E869D4BACA}" srcId="{AF32D71D-5E3F-44D5-8B8B-1CCE32CA3036}" destId="{F9B27606-A911-4842-86E0-F4559AC7BF27}" srcOrd="1" destOrd="0" parTransId="{3C0BEA28-01FA-4CAC-9D9C-1A20EA8A47AC}" sibTransId="{8FDBB212-91D7-436F-B6F9-499F483EED9E}"/>
    <dgm:cxn modelId="{B20EBCD8-6AF5-4476-A8D9-F835FAD0BEE5}" type="presOf" srcId="{F9B27606-A911-4842-86E0-F4559AC7BF27}" destId="{A0A2FB0A-ED18-42F1-9F25-670944F38279}" srcOrd="0" destOrd="0" presId="urn:microsoft.com/office/officeart/2008/layout/VerticalCurvedList"/>
    <dgm:cxn modelId="{AC7C3EA2-7087-4EEE-B1E3-F82C27490723}" type="presOf" srcId="{B96711DE-D010-4AA9-A259-B5EB800B6702}" destId="{7DC12121-F9A2-4B88-9808-9EAD5CB89AD7}" srcOrd="0" destOrd="0" presId="urn:microsoft.com/office/officeart/2008/layout/VerticalCurvedList"/>
    <dgm:cxn modelId="{3A3F6182-1C27-42D9-B8DC-88B331C9C9BA}" srcId="{AF32D71D-5E3F-44D5-8B8B-1CCE32CA3036}" destId="{A55EE35D-CAC5-472F-8556-9CE1ECCDAE1C}" srcOrd="0" destOrd="0" parTransId="{6B1A49FF-9948-42E5-B4D3-96FD4107C5E2}" sibTransId="{CEEF942D-AEB3-4AD1-BC7F-A2C970B95136}"/>
    <dgm:cxn modelId="{BA2B9B50-DA43-4F24-8205-F69732CD7509}" type="presOf" srcId="{AF32D71D-5E3F-44D5-8B8B-1CCE32CA3036}" destId="{7C63693B-3785-4C3A-9747-EFA133505069}" srcOrd="0" destOrd="0" presId="urn:microsoft.com/office/officeart/2008/layout/VerticalCurvedList"/>
    <dgm:cxn modelId="{ED7EE4F7-1043-43E8-8C48-7138DF7D77DF}" type="presOf" srcId="{A55EE35D-CAC5-472F-8556-9CE1ECCDAE1C}" destId="{54F31004-F73A-45E4-A139-143813F82310}" srcOrd="0" destOrd="0" presId="urn:microsoft.com/office/officeart/2008/layout/VerticalCurvedList"/>
    <dgm:cxn modelId="{EF4FBFD2-8626-42EC-BED1-DD16060F9F90}" srcId="{AF32D71D-5E3F-44D5-8B8B-1CCE32CA3036}" destId="{B96711DE-D010-4AA9-A259-B5EB800B6702}" srcOrd="3" destOrd="0" parTransId="{4741CFF9-CFED-4FE7-AA5A-1987FA971CA8}" sibTransId="{3B997A2B-5F53-4396-98BC-05839A78A3EF}"/>
    <dgm:cxn modelId="{F9511E75-62B9-4120-9AD1-A6FCE67FA18B}" srcId="{AF32D71D-5E3F-44D5-8B8B-1CCE32CA3036}" destId="{9F29E53E-E14E-4997-B20D-8FAE1F808A47}" srcOrd="2" destOrd="0" parTransId="{4ADE92D4-04C0-4E0A-B93C-F1852FDCDA14}" sibTransId="{0350F641-E779-4F42-8CA7-C293F3F81428}"/>
    <dgm:cxn modelId="{753B678A-764F-442A-B7B1-395BCAE26074}" type="presOf" srcId="{9F29E53E-E14E-4997-B20D-8FAE1F808A47}" destId="{6B87A902-72D3-40E4-B81D-95553A53E806}" srcOrd="0" destOrd="0" presId="urn:microsoft.com/office/officeart/2008/layout/VerticalCurvedList"/>
    <dgm:cxn modelId="{CD38A30D-4871-4EF8-8151-7A8924B3E09B}" type="presParOf" srcId="{7C63693B-3785-4C3A-9747-EFA133505069}" destId="{EC3FC0E7-2E6A-4FF5-BFEB-F2A234517A05}" srcOrd="0" destOrd="0" presId="urn:microsoft.com/office/officeart/2008/layout/VerticalCurvedList"/>
    <dgm:cxn modelId="{71B8B096-A579-4628-AB6A-E090A0EF9966}" type="presParOf" srcId="{EC3FC0E7-2E6A-4FF5-BFEB-F2A234517A05}" destId="{32D7BC30-DFBD-4FFC-BCAC-876DAC60D403}" srcOrd="0" destOrd="0" presId="urn:microsoft.com/office/officeart/2008/layout/VerticalCurvedList"/>
    <dgm:cxn modelId="{07AA76AC-536A-4F15-B871-EC5C17F21D5F}" type="presParOf" srcId="{32D7BC30-DFBD-4FFC-BCAC-876DAC60D403}" destId="{D6FDA185-E1FD-4542-9E0E-279D5927AA41}" srcOrd="0" destOrd="0" presId="urn:microsoft.com/office/officeart/2008/layout/VerticalCurvedList"/>
    <dgm:cxn modelId="{0A5AF414-6F7D-4F8B-A271-8AE627B01083}" type="presParOf" srcId="{32D7BC30-DFBD-4FFC-BCAC-876DAC60D403}" destId="{5D775A53-F232-455D-9733-9D398BE04A61}" srcOrd="1" destOrd="0" presId="urn:microsoft.com/office/officeart/2008/layout/VerticalCurvedList"/>
    <dgm:cxn modelId="{6A567C91-5818-4523-9536-4327D69E078E}" type="presParOf" srcId="{32D7BC30-DFBD-4FFC-BCAC-876DAC60D403}" destId="{12F3468C-CE3A-41FD-A18C-E1F88A86C4F9}" srcOrd="2" destOrd="0" presId="urn:microsoft.com/office/officeart/2008/layout/VerticalCurvedList"/>
    <dgm:cxn modelId="{98AD8007-4F40-46E1-B7C5-2C7CA0F71D4D}" type="presParOf" srcId="{32D7BC30-DFBD-4FFC-BCAC-876DAC60D403}" destId="{5EDC2BD4-C63B-4352-9D20-B4B1EC706978}" srcOrd="3" destOrd="0" presId="urn:microsoft.com/office/officeart/2008/layout/VerticalCurvedList"/>
    <dgm:cxn modelId="{EB05B6A3-31AA-42CC-850A-B603A5F7C6B9}" type="presParOf" srcId="{EC3FC0E7-2E6A-4FF5-BFEB-F2A234517A05}" destId="{54F31004-F73A-45E4-A139-143813F82310}" srcOrd="1" destOrd="0" presId="urn:microsoft.com/office/officeart/2008/layout/VerticalCurvedList"/>
    <dgm:cxn modelId="{8FADA2CE-EF14-4317-A888-F46C65CFF1CD}" type="presParOf" srcId="{EC3FC0E7-2E6A-4FF5-BFEB-F2A234517A05}" destId="{85A6FAD5-236C-4D42-8BC6-5995B8AE4AFB}" srcOrd="2" destOrd="0" presId="urn:microsoft.com/office/officeart/2008/layout/VerticalCurvedList"/>
    <dgm:cxn modelId="{F84B4F5D-5228-4896-8CA5-4220DF68820D}" type="presParOf" srcId="{85A6FAD5-236C-4D42-8BC6-5995B8AE4AFB}" destId="{D155E259-B549-4A97-82D1-706632D10186}" srcOrd="0" destOrd="0" presId="urn:microsoft.com/office/officeart/2008/layout/VerticalCurvedList"/>
    <dgm:cxn modelId="{B8B7BBF5-7A77-47F5-8F46-51C4372D8802}" type="presParOf" srcId="{EC3FC0E7-2E6A-4FF5-BFEB-F2A234517A05}" destId="{A0A2FB0A-ED18-42F1-9F25-670944F38279}" srcOrd="3" destOrd="0" presId="urn:microsoft.com/office/officeart/2008/layout/VerticalCurvedList"/>
    <dgm:cxn modelId="{14C01E9B-5F47-4DB4-B4AC-A7D1008E65F8}" type="presParOf" srcId="{EC3FC0E7-2E6A-4FF5-BFEB-F2A234517A05}" destId="{5A929612-5E3F-41BB-AEEB-7E5D2BB0AFB7}" srcOrd="4" destOrd="0" presId="urn:microsoft.com/office/officeart/2008/layout/VerticalCurvedList"/>
    <dgm:cxn modelId="{CF61341D-62DC-4EA1-A7EF-9AC6EA91D876}" type="presParOf" srcId="{5A929612-5E3F-41BB-AEEB-7E5D2BB0AFB7}" destId="{FB55521B-B1FC-462C-9AD3-38D25F24DA6E}" srcOrd="0" destOrd="0" presId="urn:microsoft.com/office/officeart/2008/layout/VerticalCurvedList"/>
    <dgm:cxn modelId="{6C3E65EB-8F12-4190-BCE7-ABD330035D85}" type="presParOf" srcId="{EC3FC0E7-2E6A-4FF5-BFEB-F2A234517A05}" destId="{6B87A902-72D3-40E4-B81D-95553A53E806}" srcOrd="5" destOrd="0" presId="urn:microsoft.com/office/officeart/2008/layout/VerticalCurvedList"/>
    <dgm:cxn modelId="{7E40CCE8-79F2-4FBD-BBDC-CFB28C22F330}" type="presParOf" srcId="{EC3FC0E7-2E6A-4FF5-BFEB-F2A234517A05}" destId="{6A25AD82-741E-4E54-8365-4D34BEC258CB}" srcOrd="6" destOrd="0" presId="urn:microsoft.com/office/officeart/2008/layout/VerticalCurvedList"/>
    <dgm:cxn modelId="{D70E25D3-3DE9-4175-AF5C-6ECBD8DB0224}" type="presParOf" srcId="{6A25AD82-741E-4E54-8365-4D34BEC258CB}" destId="{A99DC941-53D9-4D30-BB1F-27401EF3FA2D}" srcOrd="0" destOrd="0" presId="urn:microsoft.com/office/officeart/2008/layout/VerticalCurvedList"/>
    <dgm:cxn modelId="{F7440DEF-AD84-4E1C-9A5C-8CED3320B8A8}" type="presParOf" srcId="{EC3FC0E7-2E6A-4FF5-BFEB-F2A234517A05}" destId="{7DC12121-F9A2-4B88-9808-9EAD5CB89AD7}" srcOrd="7" destOrd="0" presId="urn:microsoft.com/office/officeart/2008/layout/VerticalCurvedList"/>
    <dgm:cxn modelId="{A7D15D55-EC12-4A43-9BA8-9DDF2BD24923}" type="presParOf" srcId="{EC3FC0E7-2E6A-4FF5-BFEB-F2A234517A05}" destId="{3C7752E2-58DF-4E19-A9EB-5906B0010FB9}" srcOrd="8" destOrd="0" presId="urn:microsoft.com/office/officeart/2008/layout/VerticalCurvedList"/>
    <dgm:cxn modelId="{E02DABF8-85FD-4316-8A49-A2C62D1F02BD}" type="presParOf" srcId="{3C7752E2-58DF-4E19-A9EB-5906B0010FB9}" destId="{1D3CE5A4-DA7F-42CC-B881-DB7E6D4EF70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A6631B-BE33-4D45-869A-05D906E6334F}" type="doc">
      <dgm:prSet loTypeId="urn:microsoft.com/office/officeart/2005/8/layout/vList3" loCatId="list" qsTypeId="urn:microsoft.com/office/officeart/2005/8/quickstyle/simple1" qsCatId="simple" csTypeId="urn:microsoft.com/office/officeart/2005/8/colors/colorful1" csCatId="colorful" phldr="1"/>
      <dgm:spPr/>
    </dgm:pt>
    <dgm:pt modelId="{87422277-5032-437A-BA55-7FAF4928FD21}">
      <dgm:prSet phldrT="[Text]"/>
      <dgm:spPr/>
      <dgm:t>
        <a:bodyPr/>
        <a:lstStyle/>
        <a:p>
          <a:pPr algn="l"/>
          <a:r>
            <a:rPr lang="en-US" smtClean="0">
              <a:solidFill>
                <a:schemeClr val="tx1"/>
              </a:solidFill>
            </a:rPr>
            <a:t>Untuk puskesmas dengan cakupan &lt;30% </a:t>
          </a:r>
          <a:r>
            <a:rPr lang="en-US" smtClean="0">
              <a:solidFill>
                <a:schemeClr val="tx1"/>
              </a:solidFill>
              <a:sym typeface="Wingdings" panose="05000000000000000000" pitchFamily="2" charset="2"/>
            </a:rPr>
            <a:t></a:t>
          </a:r>
          <a:r>
            <a:rPr lang="en-US" smtClean="0">
              <a:solidFill>
                <a:schemeClr val="tx1"/>
              </a:solidFill>
            </a:rPr>
            <a:t> buat roadmap peningkatan cakupan sampai 100%</a:t>
          </a:r>
          <a:endParaRPr lang="id-ID">
            <a:solidFill>
              <a:schemeClr val="tx1"/>
            </a:solidFill>
          </a:endParaRPr>
        </a:p>
      </dgm:t>
    </dgm:pt>
    <dgm:pt modelId="{375FE78E-7F0E-479A-90D8-79E0CC221BE5}" type="parTrans" cxnId="{FBB8B388-FD99-4FCC-A837-9A3FA8BEE889}">
      <dgm:prSet/>
      <dgm:spPr/>
      <dgm:t>
        <a:bodyPr/>
        <a:lstStyle/>
        <a:p>
          <a:endParaRPr lang="id-ID"/>
        </a:p>
      </dgm:t>
    </dgm:pt>
    <dgm:pt modelId="{3DD32B54-FD82-4CA3-B536-A586CA1D034A}" type="sibTrans" cxnId="{FBB8B388-FD99-4FCC-A837-9A3FA8BEE889}">
      <dgm:prSet/>
      <dgm:spPr/>
      <dgm:t>
        <a:bodyPr/>
        <a:lstStyle/>
        <a:p>
          <a:endParaRPr lang="id-ID"/>
        </a:p>
      </dgm:t>
    </dgm:pt>
    <dgm:pt modelId="{93949C70-97BD-403C-8E8F-598061609C74}">
      <dgm:prSet/>
      <dgm:spPr/>
      <dgm:t>
        <a:bodyPr/>
        <a:lstStyle/>
        <a:p>
          <a:pPr algn="l"/>
          <a:r>
            <a:rPr lang="en-US" dirty="0" err="1" smtClean="0">
              <a:solidFill>
                <a:schemeClr val="tx1"/>
              </a:solidFill>
            </a:rPr>
            <a:t>Buat</a:t>
          </a:r>
          <a:r>
            <a:rPr lang="en-US" dirty="0" smtClean="0">
              <a:solidFill>
                <a:schemeClr val="tx1"/>
              </a:solidFill>
            </a:rPr>
            <a:t> target </a:t>
          </a:r>
          <a:r>
            <a:rPr lang="en-US" dirty="0" err="1" smtClean="0">
              <a:solidFill>
                <a:schemeClr val="tx1"/>
              </a:solidFill>
            </a:rPr>
            <a:t>bulanan</a:t>
          </a:r>
          <a:r>
            <a:rPr lang="en-US" dirty="0" smtClean="0">
              <a:solidFill>
                <a:schemeClr val="tx1"/>
              </a:solidFill>
            </a:rPr>
            <a:t>, agar </a:t>
          </a:r>
          <a:r>
            <a:rPr lang="en-US" dirty="0" err="1" smtClean="0">
              <a:solidFill>
                <a:schemeClr val="tx1"/>
              </a:solidFill>
            </a:rPr>
            <a:t>terpantau</a:t>
          </a:r>
          <a:r>
            <a:rPr lang="en-US" dirty="0" smtClean="0">
              <a:solidFill>
                <a:schemeClr val="tx1"/>
              </a:solidFill>
            </a:rPr>
            <a:t> </a:t>
          </a:r>
          <a:r>
            <a:rPr lang="en-US" dirty="0" err="1" smtClean="0">
              <a:solidFill>
                <a:schemeClr val="tx1"/>
              </a:solidFill>
            </a:rPr>
            <a:t>apakah</a:t>
          </a:r>
          <a:r>
            <a:rPr lang="en-US" dirty="0" smtClean="0">
              <a:solidFill>
                <a:schemeClr val="tx1"/>
              </a:solidFill>
            </a:rPr>
            <a:t> </a:t>
          </a:r>
          <a:r>
            <a:rPr lang="en-US" dirty="0" err="1" smtClean="0">
              <a:solidFill>
                <a:schemeClr val="tx1"/>
              </a:solidFill>
            </a:rPr>
            <a:t>implementasi</a:t>
          </a:r>
          <a:r>
            <a:rPr lang="en-US" dirty="0" smtClean="0">
              <a:solidFill>
                <a:schemeClr val="tx1"/>
              </a:solidFill>
            </a:rPr>
            <a:t> di </a:t>
          </a:r>
          <a:r>
            <a:rPr lang="en-US" dirty="0" err="1" smtClean="0">
              <a:solidFill>
                <a:schemeClr val="tx1"/>
              </a:solidFill>
            </a:rPr>
            <a:t>lapangan</a:t>
          </a:r>
          <a:r>
            <a:rPr lang="en-US" dirty="0" smtClean="0">
              <a:solidFill>
                <a:schemeClr val="tx1"/>
              </a:solidFill>
            </a:rPr>
            <a:t> on the right track </a:t>
          </a:r>
          <a:r>
            <a:rPr lang="en-US" dirty="0" err="1" smtClean="0">
              <a:solidFill>
                <a:schemeClr val="tx1"/>
              </a:solidFill>
            </a:rPr>
            <a:t>atau</a:t>
          </a:r>
          <a:r>
            <a:rPr lang="en-US" dirty="0" smtClean="0">
              <a:solidFill>
                <a:schemeClr val="tx1"/>
              </a:solidFill>
            </a:rPr>
            <a:t> </a:t>
          </a:r>
          <a:r>
            <a:rPr lang="en-US" dirty="0" err="1" smtClean="0">
              <a:solidFill>
                <a:schemeClr val="tx1"/>
              </a:solidFill>
            </a:rPr>
            <a:t>tidak</a:t>
          </a:r>
          <a:endParaRPr lang="id-ID" dirty="0">
            <a:solidFill>
              <a:schemeClr val="tx1"/>
            </a:solidFill>
          </a:endParaRPr>
        </a:p>
      </dgm:t>
    </dgm:pt>
    <dgm:pt modelId="{3DC28511-94DC-4306-9530-D7F5BA727FF8}" type="parTrans" cxnId="{49E14D9C-1600-4B13-94AD-B930FA6BA3BE}">
      <dgm:prSet/>
      <dgm:spPr/>
      <dgm:t>
        <a:bodyPr/>
        <a:lstStyle/>
        <a:p>
          <a:endParaRPr lang="id-ID"/>
        </a:p>
      </dgm:t>
    </dgm:pt>
    <dgm:pt modelId="{E86AF42D-0154-492D-8E5A-6DBB89DE184E}" type="sibTrans" cxnId="{49E14D9C-1600-4B13-94AD-B930FA6BA3BE}">
      <dgm:prSet/>
      <dgm:spPr/>
      <dgm:t>
        <a:bodyPr/>
        <a:lstStyle/>
        <a:p>
          <a:endParaRPr lang="id-ID"/>
        </a:p>
      </dgm:t>
    </dgm:pt>
    <dgm:pt modelId="{FB53CA50-FA2E-4806-8ADB-3039E992622B}">
      <dgm:prSet/>
      <dgm:spPr/>
      <dgm:t>
        <a:bodyPr/>
        <a:lstStyle/>
        <a:p>
          <a:pPr algn="l"/>
          <a:r>
            <a:rPr lang="en-US" smtClean="0">
              <a:solidFill>
                <a:schemeClr val="tx1"/>
              </a:solidFill>
            </a:rPr>
            <a:t>Cari solusi terhadap masalah yang mereka hadapi (Masalah aplikasi, regulasi, SDM terbatas, atau masalah lainnya)</a:t>
          </a:r>
          <a:endParaRPr lang="id-ID" dirty="0">
            <a:solidFill>
              <a:schemeClr val="tx1"/>
            </a:solidFill>
          </a:endParaRPr>
        </a:p>
      </dgm:t>
    </dgm:pt>
    <dgm:pt modelId="{F83238D7-FD41-4641-AD84-5C3896729371}" type="parTrans" cxnId="{3F9A4EFE-FD64-4BD0-B387-3B2E304AA9AB}">
      <dgm:prSet/>
      <dgm:spPr/>
      <dgm:t>
        <a:bodyPr/>
        <a:lstStyle/>
        <a:p>
          <a:endParaRPr lang="id-ID"/>
        </a:p>
      </dgm:t>
    </dgm:pt>
    <dgm:pt modelId="{FAFE5C86-AA58-4630-A522-FFF46C238ED4}" type="sibTrans" cxnId="{3F9A4EFE-FD64-4BD0-B387-3B2E304AA9AB}">
      <dgm:prSet/>
      <dgm:spPr/>
      <dgm:t>
        <a:bodyPr/>
        <a:lstStyle/>
        <a:p>
          <a:endParaRPr lang="id-ID"/>
        </a:p>
      </dgm:t>
    </dgm:pt>
    <dgm:pt modelId="{D6A811AF-EBF0-4340-B0E3-FB1449E561A5}">
      <dgm:prSet/>
      <dgm:spPr/>
      <dgm:t>
        <a:bodyPr/>
        <a:lstStyle/>
        <a:p>
          <a:pPr algn="l"/>
          <a:r>
            <a:rPr lang="en-US" dirty="0" err="1" smtClean="0">
              <a:solidFill>
                <a:schemeClr val="tx1"/>
              </a:solidFill>
            </a:rPr>
            <a:t>Pada</a:t>
          </a:r>
          <a:r>
            <a:rPr lang="en-US" dirty="0" smtClean="0">
              <a:solidFill>
                <a:schemeClr val="tx1"/>
              </a:solidFill>
            </a:rPr>
            <a:t> </a:t>
          </a:r>
          <a:r>
            <a:rPr lang="en-US" dirty="0" err="1" smtClean="0">
              <a:solidFill>
                <a:schemeClr val="tx1"/>
              </a:solidFill>
            </a:rPr>
            <a:t>saat</a:t>
          </a:r>
          <a:r>
            <a:rPr lang="en-US" dirty="0" smtClean="0">
              <a:solidFill>
                <a:schemeClr val="tx1"/>
              </a:solidFill>
            </a:rPr>
            <a:t> </a:t>
          </a:r>
          <a:r>
            <a:rPr lang="en-US" dirty="0" err="1" smtClean="0">
              <a:solidFill>
                <a:schemeClr val="tx1"/>
              </a:solidFill>
            </a:rPr>
            <a:t>mencapai</a:t>
          </a:r>
          <a:r>
            <a:rPr lang="en-US" dirty="0" smtClean="0">
              <a:solidFill>
                <a:schemeClr val="tx1"/>
              </a:solidFill>
            </a:rPr>
            <a:t> 30% </a:t>
          </a:r>
          <a:r>
            <a:rPr lang="en-US" dirty="0" err="1" smtClean="0">
              <a:solidFill>
                <a:schemeClr val="tx1"/>
              </a:solidFill>
            </a:rPr>
            <a:t>maka</a:t>
          </a:r>
          <a:r>
            <a:rPr lang="en-US" dirty="0" smtClean="0">
              <a:solidFill>
                <a:schemeClr val="tx1"/>
              </a:solidFill>
            </a:rPr>
            <a:t> </a:t>
          </a:r>
          <a:r>
            <a:rPr lang="en-US" dirty="0" err="1" smtClean="0">
              <a:solidFill>
                <a:schemeClr val="tx1"/>
              </a:solidFill>
            </a:rPr>
            <a:t>sudah</a:t>
          </a:r>
          <a:r>
            <a:rPr lang="en-US" dirty="0" smtClean="0">
              <a:solidFill>
                <a:schemeClr val="tx1"/>
              </a:solidFill>
            </a:rPr>
            <a:t> </a:t>
          </a:r>
          <a:r>
            <a:rPr lang="en-US" dirty="0" err="1" smtClean="0">
              <a:solidFill>
                <a:schemeClr val="tx1"/>
              </a:solidFill>
            </a:rPr>
            <a:t>saatnya</a:t>
          </a:r>
          <a:r>
            <a:rPr lang="en-US" dirty="0" smtClean="0">
              <a:solidFill>
                <a:schemeClr val="tx1"/>
              </a:solidFill>
            </a:rPr>
            <a:t> </a:t>
          </a:r>
          <a:r>
            <a:rPr lang="en-US" dirty="0" err="1" smtClean="0">
              <a:solidFill>
                <a:schemeClr val="tx1"/>
              </a:solidFill>
            </a:rPr>
            <a:t>dilakukan</a:t>
          </a:r>
          <a:r>
            <a:rPr lang="en-US" dirty="0" smtClean="0">
              <a:solidFill>
                <a:schemeClr val="tx1"/>
              </a:solidFill>
            </a:rPr>
            <a:t> </a:t>
          </a:r>
          <a:r>
            <a:rPr lang="en-US" dirty="0" err="1" smtClean="0">
              <a:solidFill>
                <a:schemeClr val="tx1"/>
              </a:solidFill>
            </a:rPr>
            <a:t>bina</a:t>
          </a:r>
          <a:r>
            <a:rPr lang="en-US" dirty="0" smtClean="0">
              <a:solidFill>
                <a:schemeClr val="tx1"/>
              </a:solidFill>
            </a:rPr>
            <a:t> </a:t>
          </a:r>
          <a:r>
            <a:rPr lang="en-US" dirty="0" err="1" smtClean="0">
              <a:solidFill>
                <a:schemeClr val="tx1"/>
              </a:solidFill>
            </a:rPr>
            <a:t>intervensi</a:t>
          </a:r>
          <a:endParaRPr lang="id-ID" dirty="0">
            <a:solidFill>
              <a:schemeClr val="tx1"/>
            </a:solidFill>
          </a:endParaRPr>
        </a:p>
      </dgm:t>
    </dgm:pt>
    <dgm:pt modelId="{8CDD5DE1-6A10-4F6D-8744-C27F9E1A498E}" type="parTrans" cxnId="{0C7E9710-CC52-4521-BAAC-9E92CB648458}">
      <dgm:prSet/>
      <dgm:spPr/>
      <dgm:t>
        <a:bodyPr/>
        <a:lstStyle/>
        <a:p>
          <a:endParaRPr lang="id-ID"/>
        </a:p>
      </dgm:t>
    </dgm:pt>
    <dgm:pt modelId="{1167EEC3-C3B8-4A23-A7DC-2457E5804996}" type="sibTrans" cxnId="{0C7E9710-CC52-4521-BAAC-9E92CB648458}">
      <dgm:prSet/>
      <dgm:spPr/>
      <dgm:t>
        <a:bodyPr/>
        <a:lstStyle/>
        <a:p>
          <a:endParaRPr lang="id-ID"/>
        </a:p>
      </dgm:t>
    </dgm:pt>
    <dgm:pt modelId="{29AC84DD-A10F-47DC-B778-CE0288342317}" type="pres">
      <dgm:prSet presAssocID="{44A6631B-BE33-4D45-869A-05D906E6334F}" presName="linearFlow" presStyleCnt="0">
        <dgm:presLayoutVars>
          <dgm:dir/>
          <dgm:resizeHandles val="exact"/>
        </dgm:presLayoutVars>
      </dgm:prSet>
      <dgm:spPr/>
    </dgm:pt>
    <dgm:pt modelId="{B1C0EE21-746F-43E7-AE99-CB291B57F2FE}" type="pres">
      <dgm:prSet presAssocID="{87422277-5032-437A-BA55-7FAF4928FD21}" presName="composite" presStyleCnt="0"/>
      <dgm:spPr/>
    </dgm:pt>
    <dgm:pt modelId="{C87C61BB-3819-4C53-83CD-2596271FDBB7}" type="pres">
      <dgm:prSet presAssocID="{87422277-5032-437A-BA55-7FAF4928FD21}" presName="imgShp" presStyleLbl="fgImgPlace1" presStyleIdx="0" presStyleCnt="4"/>
      <dgm:spPr/>
    </dgm:pt>
    <dgm:pt modelId="{8F5A8C08-21AA-4F1B-B34B-6CC18D7366F1}" type="pres">
      <dgm:prSet presAssocID="{87422277-5032-437A-BA55-7FAF4928FD21}" presName="txShp" presStyleLbl="node1" presStyleIdx="0" presStyleCnt="4">
        <dgm:presLayoutVars>
          <dgm:bulletEnabled val="1"/>
        </dgm:presLayoutVars>
      </dgm:prSet>
      <dgm:spPr/>
      <dgm:t>
        <a:bodyPr/>
        <a:lstStyle/>
        <a:p>
          <a:endParaRPr lang="id-ID"/>
        </a:p>
      </dgm:t>
    </dgm:pt>
    <dgm:pt modelId="{4034CC22-5895-492A-96A0-95460D3B8DA5}" type="pres">
      <dgm:prSet presAssocID="{3DD32B54-FD82-4CA3-B536-A586CA1D034A}" presName="spacing" presStyleCnt="0"/>
      <dgm:spPr/>
    </dgm:pt>
    <dgm:pt modelId="{2D64D929-320C-4D06-BA91-741B896F14D6}" type="pres">
      <dgm:prSet presAssocID="{93949C70-97BD-403C-8E8F-598061609C74}" presName="composite" presStyleCnt="0"/>
      <dgm:spPr/>
    </dgm:pt>
    <dgm:pt modelId="{EB4F6574-9900-4EFE-A15C-B335604CBADF}" type="pres">
      <dgm:prSet presAssocID="{93949C70-97BD-403C-8E8F-598061609C74}" presName="imgShp" presStyleLbl="fgImgPlace1" presStyleIdx="1" presStyleCnt="4"/>
      <dgm:spPr/>
    </dgm:pt>
    <dgm:pt modelId="{E0DACA1D-918E-404B-A5D4-E597923F2124}" type="pres">
      <dgm:prSet presAssocID="{93949C70-97BD-403C-8E8F-598061609C74}" presName="txShp" presStyleLbl="node1" presStyleIdx="1" presStyleCnt="4">
        <dgm:presLayoutVars>
          <dgm:bulletEnabled val="1"/>
        </dgm:presLayoutVars>
      </dgm:prSet>
      <dgm:spPr/>
      <dgm:t>
        <a:bodyPr/>
        <a:lstStyle/>
        <a:p>
          <a:endParaRPr lang="id-ID"/>
        </a:p>
      </dgm:t>
    </dgm:pt>
    <dgm:pt modelId="{47083EB6-29CC-44B0-B41E-B5FB9BC2E3E9}" type="pres">
      <dgm:prSet presAssocID="{E86AF42D-0154-492D-8E5A-6DBB89DE184E}" presName="spacing" presStyleCnt="0"/>
      <dgm:spPr/>
    </dgm:pt>
    <dgm:pt modelId="{86A9826C-CA69-4C84-8DA3-8930D42B5D02}" type="pres">
      <dgm:prSet presAssocID="{FB53CA50-FA2E-4806-8ADB-3039E992622B}" presName="composite" presStyleCnt="0"/>
      <dgm:spPr/>
    </dgm:pt>
    <dgm:pt modelId="{8FE08446-AB45-4C5C-B796-1F10F8E323C5}" type="pres">
      <dgm:prSet presAssocID="{FB53CA50-FA2E-4806-8ADB-3039E992622B}" presName="imgShp" presStyleLbl="fgImgPlace1" presStyleIdx="2" presStyleCnt="4"/>
      <dgm:spPr/>
    </dgm:pt>
    <dgm:pt modelId="{6ECC1152-543C-4680-BB54-F14C83BBCAE4}" type="pres">
      <dgm:prSet presAssocID="{FB53CA50-FA2E-4806-8ADB-3039E992622B}" presName="txShp" presStyleLbl="node1" presStyleIdx="2" presStyleCnt="4">
        <dgm:presLayoutVars>
          <dgm:bulletEnabled val="1"/>
        </dgm:presLayoutVars>
      </dgm:prSet>
      <dgm:spPr/>
      <dgm:t>
        <a:bodyPr/>
        <a:lstStyle/>
        <a:p>
          <a:endParaRPr lang="id-ID"/>
        </a:p>
      </dgm:t>
    </dgm:pt>
    <dgm:pt modelId="{E5484077-BB9B-4B2E-8794-3E3C4C8CC60E}" type="pres">
      <dgm:prSet presAssocID="{FAFE5C86-AA58-4630-A522-FFF46C238ED4}" presName="spacing" presStyleCnt="0"/>
      <dgm:spPr/>
    </dgm:pt>
    <dgm:pt modelId="{2AF0729B-55D9-4F93-B818-B46ED4A71834}" type="pres">
      <dgm:prSet presAssocID="{D6A811AF-EBF0-4340-B0E3-FB1449E561A5}" presName="composite" presStyleCnt="0"/>
      <dgm:spPr/>
    </dgm:pt>
    <dgm:pt modelId="{16551C28-017F-4DB8-AB32-41E2F5268B6F}" type="pres">
      <dgm:prSet presAssocID="{D6A811AF-EBF0-4340-B0E3-FB1449E561A5}" presName="imgShp" presStyleLbl="fgImgPlace1" presStyleIdx="3" presStyleCnt="4"/>
      <dgm:spPr/>
    </dgm:pt>
    <dgm:pt modelId="{FAE08287-FF9A-449F-ADA1-57CE7EEDB28C}" type="pres">
      <dgm:prSet presAssocID="{D6A811AF-EBF0-4340-B0E3-FB1449E561A5}" presName="txShp" presStyleLbl="node1" presStyleIdx="3" presStyleCnt="4">
        <dgm:presLayoutVars>
          <dgm:bulletEnabled val="1"/>
        </dgm:presLayoutVars>
      </dgm:prSet>
      <dgm:spPr/>
      <dgm:t>
        <a:bodyPr/>
        <a:lstStyle/>
        <a:p>
          <a:endParaRPr lang="id-ID"/>
        </a:p>
      </dgm:t>
    </dgm:pt>
  </dgm:ptLst>
  <dgm:cxnLst>
    <dgm:cxn modelId="{24A0B50B-9A57-4974-BD61-ADC135ED3E19}" type="presOf" srcId="{D6A811AF-EBF0-4340-B0E3-FB1449E561A5}" destId="{FAE08287-FF9A-449F-ADA1-57CE7EEDB28C}" srcOrd="0" destOrd="0" presId="urn:microsoft.com/office/officeart/2005/8/layout/vList3"/>
    <dgm:cxn modelId="{039F0A39-FCE8-47DD-AB7B-7E50C4DCD67E}" type="presOf" srcId="{87422277-5032-437A-BA55-7FAF4928FD21}" destId="{8F5A8C08-21AA-4F1B-B34B-6CC18D7366F1}" srcOrd="0" destOrd="0" presId="urn:microsoft.com/office/officeart/2005/8/layout/vList3"/>
    <dgm:cxn modelId="{13BFBA6F-1553-48D1-B8FB-8A44BB485A75}" type="presOf" srcId="{FB53CA50-FA2E-4806-8ADB-3039E992622B}" destId="{6ECC1152-543C-4680-BB54-F14C83BBCAE4}" srcOrd="0" destOrd="0" presId="urn:microsoft.com/office/officeart/2005/8/layout/vList3"/>
    <dgm:cxn modelId="{FBB8B388-FD99-4FCC-A837-9A3FA8BEE889}" srcId="{44A6631B-BE33-4D45-869A-05D906E6334F}" destId="{87422277-5032-437A-BA55-7FAF4928FD21}" srcOrd="0" destOrd="0" parTransId="{375FE78E-7F0E-479A-90D8-79E0CC221BE5}" sibTransId="{3DD32B54-FD82-4CA3-B536-A586CA1D034A}"/>
    <dgm:cxn modelId="{49E14D9C-1600-4B13-94AD-B930FA6BA3BE}" srcId="{44A6631B-BE33-4D45-869A-05D906E6334F}" destId="{93949C70-97BD-403C-8E8F-598061609C74}" srcOrd="1" destOrd="0" parTransId="{3DC28511-94DC-4306-9530-D7F5BA727FF8}" sibTransId="{E86AF42D-0154-492D-8E5A-6DBB89DE184E}"/>
    <dgm:cxn modelId="{C78BC14A-9B61-4E45-BF73-33F6A357C0DA}" type="presOf" srcId="{44A6631B-BE33-4D45-869A-05D906E6334F}" destId="{29AC84DD-A10F-47DC-B778-CE0288342317}" srcOrd="0" destOrd="0" presId="urn:microsoft.com/office/officeart/2005/8/layout/vList3"/>
    <dgm:cxn modelId="{0C7E9710-CC52-4521-BAAC-9E92CB648458}" srcId="{44A6631B-BE33-4D45-869A-05D906E6334F}" destId="{D6A811AF-EBF0-4340-B0E3-FB1449E561A5}" srcOrd="3" destOrd="0" parTransId="{8CDD5DE1-6A10-4F6D-8744-C27F9E1A498E}" sibTransId="{1167EEC3-C3B8-4A23-A7DC-2457E5804996}"/>
    <dgm:cxn modelId="{3F9A4EFE-FD64-4BD0-B387-3B2E304AA9AB}" srcId="{44A6631B-BE33-4D45-869A-05D906E6334F}" destId="{FB53CA50-FA2E-4806-8ADB-3039E992622B}" srcOrd="2" destOrd="0" parTransId="{F83238D7-FD41-4641-AD84-5C3896729371}" sibTransId="{FAFE5C86-AA58-4630-A522-FFF46C238ED4}"/>
    <dgm:cxn modelId="{73500AE5-C3ED-4B5C-BB50-3C6D7FEC84C3}" type="presOf" srcId="{93949C70-97BD-403C-8E8F-598061609C74}" destId="{E0DACA1D-918E-404B-A5D4-E597923F2124}" srcOrd="0" destOrd="0" presId="urn:microsoft.com/office/officeart/2005/8/layout/vList3"/>
    <dgm:cxn modelId="{9B309D2A-81BD-4AC2-8FD7-9FE984959C33}" type="presParOf" srcId="{29AC84DD-A10F-47DC-B778-CE0288342317}" destId="{B1C0EE21-746F-43E7-AE99-CB291B57F2FE}" srcOrd="0" destOrd="0" presId="urn:microsoft.com/office/officeart/2005/8/layout/vList3"/>
    <dgm:cxn modelId="{E5E4D77E-4855-4159-8315-03A4BBF79D97}" type="presParOf" srcId="{B1C0EE21-746F-43E7-AE99-CB291B57F2FE}" destId="{C87C61BB-3819-4C53-83CD-2596271FDBB7}" srcOrd="0" destOrd="0" presId="urn:microsoft.com/office/officeart/2005/8/layout/vList3"/>
    <dgm:cxn modelId="{1CDADC6A-2135-4E8D-AF79-9DFC6E4A8A2D}" type="presParOf" srcId="{B1C0EE21-746F-43E7-AE99-CB291B57F2FE}" destId="{8F5A8C08-21AA-4F1B-B34B-6CC18D7366F1}" srcOrd="1" destOrd="0" presId="urn:microsoft.com/office/officeart/2005/8/layout/vList3"/>
    <dgm:cxn modelId="{04999991-7597-40BB-B610-79FB2B0C8D24}" type="presParOf" srcId="{29AC84DD-A10F-47DC-B778-CE0288342317}" destId="{4034CC22-5895-492A-96A0-95460D3B8DA5}" srcOrd="1" destOrd="0" presId="urn:microsoft.com/office/officeart/2005/8/layout/vList3"/>
    <dgm:cxn modelId="{CF4D6174-4133-4986-A9AF-004D63BEC11F}" type="presParOf" srcId="{29AC84DD-A10F-47DC-B778-CE0288342317}" destId="{2D64D929-320C-4D06-BA91-741B896F14D6}" srcOrd="2" destOrd="0" presId="urn:microsoft.com/office/officeart/2005/8/layout/vList3"/>
    <dgm:cxn modelId="{9EBA0416-22AA-470D-8C8D-8613316100F1}" type="presParOf" srcId="{2D64D929-320C-4D06-BA91-741B896F14D6}" destId="{EB4F6574-9900-4EFE-A15C-B335604CBADF}" srcOrd="0" destOrd="0" presId="urn:microsoft.com/office/officeart/2005/8/layout/vList3"/>
    <dgm:cxn modelId="{87B0CD31-E1EA-470B-BBC4-15ACBAEDE456}" type="presParOf" srcId="{2D64D929-320C-4D06-BA91-741B896F14D6}" destId="{E0DACA1D-918E-404B-A5D4-E597923F2124}" srcOrd="1" destOrd="0" presId="urn:microsoft.com/office/officeart/2005/8/layout/vList3"/>
    <dgm:cxn modelId="{70F60C73-5C7A-430F-9964-5E4099A5DBCA}" type="presParOf" srcId="{29AC84DD-A10F-47DC-B778-CE0288342317}" destId="{47083EB6-29CC-44B0-B41E-B5FB9BC2E3E9}" srcOrd="3" destOrd="0" presId="urn:microsoft.com/office/officeart/2005/8/layout/vList3"/>
    <dgm:cxn modelId="{92C7D85E-294E-4B8D-A2DD-42DAD3E1DE49}" type="presParOf" srcId="{29AC84DD-A10F-47DC-B778-CE0288342317}" destId="{86A9826C-CA69-4C84-8DA3-8930D42B5D02}" srcOrd="4" destOrd="0" presId="urn:microsoft.com/office/officeart/2005/8/layout/vList3"/>
    <dgm:cxn modelId="{A911B0D5-A021-4F57-BA12-F7B19AD9EFFF}" type="presParOf" srcId="{86A9826C-CA69-4C84-8DA3-8930D42B5D02}" destId="{8FE08446-AB45-4C5C-B796-1F10F8E323C5}" srcOrd="0" destOrd="0" presId="urn:microsoft.com/office/officeart/2005/8/layout/vList3"/>
    <dgm:cxn modelId="{0BB8B947-85F3-4EFF-8AD2-44880E0537AC}" type="presParOf" srcId="{86A9826C-CA69-4C84-8DA3-8930D42B5D02}" destId="{6ECC1152-543C-4680-BB54-F14C83BBCAE4}" srcOrd="1" destOrd="0" presId="urn:microsoft.com/office/officeart/2005/8/layout/vList3"/>
    <dgm:cxn modelId="{D77AA6DA-1F8F-4E83-A0FF-BF9BA23816C5}" type="presParOf" srcId="{29AC84DD-A10F-47DC-B778-CE0288342317}" destId="{E5484077-BB9B-4B2E-8794-3E3C4C8CC60E}" srcOrd="5" destOrd="0" presId="urn:microsoft.com/office/officeart/2005/8/layout/vList3"/>
    <dgm:cxn modelId="{CB7EAC12-D5DC-481E-9188-E6B250DA3B58}" type="presParOf" srcId="{29AC84DD-A10F-47DC-B778-CE0288342317}" destId="{2AF0729B-55D9-4F93-B818-B46ED4A71834}" srcOrd="6" destOrd="0" presId="urn:microsoft.com/office/officeart/2005/8/layout/vList3"/>
    <dgm:cxn modelId="{0948BF34-CAB4-4F5B-A4D5-EB6897370FD1}" type="presParOf" srcId="{2AF0729B-55D9-4F93-B818-B46ED4A71834}" destId="{16551C28-017F-4DB8-AB32-41E2F5268B6F}" srcOrd="0" destOrd="0" presId="urn:microsoft.com/office/officeart/2005/8/layout/vList3"/>
    <dgm:cxn modelId="{10C9293C-ACAB-4F2D-AE77-916E028D36F1}" type="presParOf" srcId="{2AF0729B-55D9-4F93-B818-B46ED4A71834}" destId="{FAE08287-FF9A-449F-ADA1-57CE7EEDB28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E8B9CC-AA8F-46A9-8AF0-246FA0C464D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id-ID"/>
        </a:p>
      </dgm:t>
    </dgm:pt>
    <dgm:pt modelId="{D4FE7DD7-6438-42F7-B0FE-6C60CAE1DB68}">
      <dgm:prSet phldrT="[Text]" custT="1"/>
      <dgm:spPr/>
      <dgm:t>
        <a:bodyPr/>
        <a:lstStyle/>
        <a:p>
          <a:r>
            <a:rPr lang="en-US" sz="2400" dirty="0" err="1" smtClean="0"/>
            <a:t>Intervensi</a:t>
          </a:r>
          <a:r>
            <a:rPr lang="en-US" sz="2400" dirty="0" smtClean="0"/>
            <a:t> </a:t>
          </a:r>
          <a:r>
            <a:rPr lang="en-US" sz="2400" dirty="0" err="1" smtClean="0"/>
            <a:t>tingkat</a:t>
          </a:r>
          <a:r>
            <a:rPr lang="en-US" sz="2400" dirty="0" smtClean="0"/>
            <a:t> individual, </a:t>
          </a:r>
          <a:r>
            <a:rPr lang="en-US" sz="2400" dirty="0" err="1" smtClean="0"/>
            <a:t>sasarannya</a:t>
          </a:r>
          <a:r>
            <a:rPr lang="en-US" sz="2400" dirty="0" smtClean="0"/>
            <a:t> </a:t>
          </a:r>
          <a:r>
            <a:rPr lang="en-US" sz="2400" dirty="0" err="1" smtClean="0"/>
            <a:t>adalah</a:t>
          </a:r>
          <a:r>
            <a:rPr lang="en-US" sz="2400" dirty="0" smtClean="0"/>
            <a:t> </a:t>
          </a:r>
          <a:r>
            <a:rPr lang="en-US" sz="2400" dirty="0" err="1" smtClean="0"/>
            <a:t>individu</a:t>
          </a:r>
          <a:r>
            <a:rPr lang="en-US" sz="2400" dirty="0" smtClean="0"/>
            <a:t>. </a:t>
          </a:r>
          <a:r>
            <a:rPr lang="en-US" sz="2400" dirty="0" err="1" smtClean="0"/>
            <a:t>Misalnya</a:t>
          </a:r>
          <a:r>
            <a:rPr lang="en-US" sz="2400" dirty="0" smtClean="0"/>
            <a:t> </a:t>
          </a:r>
          <a:r>
            <a:rPr lang="en-US" sz="2400" dirty="0" err="1" smtClean="0"/>
            <a:t>anjuran</a:t>
          </a:r>
          <a:r>
            <a:rPr lang="en-US" sz="2400" dirty="0" smtClean="0"/>
            <a:t> </a:t>
          </a:r>
          <a:r>
            <a:rPr lang="en-US" sz="2400" dirty="0" err="1" smtClean="0"/>
            <a:t>untuk</a:t>
          </a:r>
          <a:r>
            <a:rPr lang="en-US" sz="2400" dirty="0" smtClean="0"/>
            <a:t> </a:t>
          </a:r>
          <a:r>
            <a:rPr lang="en-US" sz="2400" dirty="0" err="1" smtClean="0"/>
            <a:t>segera</a:t>
          </a:r>
          <a:r>
            <a:rPr lang="en-US" sz="2400" dirty="0" smtClean="0"/>
            <a:t> </a:t>
          </a:r>
          <a:r>
            <a:rPr lang="en-US" sz="2400" dirty="0" err="1" smtClean="0"/>
            <a:t>berobat</a:t>
          </a:r>
          <a:r>
            <a:rPr lang="en-US" sz="2400" dirty="0" smtClean="0"/>
            <a:t> </a:t>
          </a:r>
          <a:r>
            <a:rPr lang="en-US" sz="2400" dirty="0" err="1" smtClean="0"/>
            <a:t>bila</a:t>
          </a:r>
          <a:r>
            <a:rPr lang="en-US" sz="2400" dirty="0" smtClean="0"/>
            <a:t> </a:t>
          </a:r>
          <a:r>
            <a:rPr lang="en-US" sz="2400" dirty="0" err="1" smtClean="0"/>
            <a:t>dalam</a:t>
          </a:r>
          <a:r>
            <a:rPr lang="en-US" sz="2400" dirty="0" smtClean="0"/>
            <a:t> </a:t>
          </a:r>
          <a:r>
            <a:rPr lang="en-US" sz="2400" dirty="0" err="1" smtClean="0"/>
            <a:t>kunjungan</a:t>
          </a:r>
          <a:r>
            <a:rPr lang="en-US" sz="2400" dirty="0" smtClean="0"/>
            <a:t> </a:t>
          </a:r>
          <a:r>
            <a:rPr lang="en-US" sz="2400" dirty="0" err="1" smtClean="0"/>
            <a:t>keluarga</a:t>
          </a:r>
          <a:r>
            <a:rPr lang="en-US" sz="2400" dirty="0" smtClean="0"/>
            <a:t>, </a:t>
          </a:r>
          <a:r>
            <a:rPr lang="en-US" sz="2400" dirty="0" err="1" smtClean="0"/>
            <a:t>salah</a:t>
          </a:r>
          <a:r>
            <a:rPr lang="en-US" sz="2400" dirty="0" smtClean="0"/>
            <a:t> </a:t>
          </a:r>
          <a:r>
            <a:rPr lang="en-US" sz="2400" dirty="0" err="1" smtClean="0"/>
            <a:t>satu</a:t>
          </a:r>
          <a:r>
            <a:rPr lang="en-US" sz="2400" dirty="0" smtClean="0"/>
            <a:t> </a:t>
          </a:r>
          <a:r>
            <a:rPr lang="en-US" sz="2400" dirty="0" err="1" smtClean="0"/>
            <a:t>anggotanya</a:t>
          </a:r>
          <a:r>
            <a:rPr lang="en-US" sz="2400" dirty="0" smtClean="0"/>
            <a:t> </a:t>
          </a:r>
          <a:r>
            <a:rPr lang="en-US" sz="2400" dirty="0" err="1" smtClean="0"/>
            <a:t>terdeteksi</a:t>
          </a:r>
          <a:r>
            <a:rPr lang="en-US" sz="2400" dirty="0" smtClean="0"/>
            <a:t> </a:t>
          </a:r>
          <a:r>
            <a:rPr lang="en-US" sz="2400" dirty="0" err="1" smtClean="0"/>
            <a:t>menderita</a:t>
          </a:r>
          <a:r>
            <a:rPr lang="en-US" sz="2400" dirty="0" smtClean="0"/>
            <a:t> </a:t>
          </a:r>
          <a:r>
            <a:rPr lang="en-US" sz="2400" dirty="0" err="1" smtClean="0"/>
            <a:t>hipertensi</a:t>
          </a:r>
          <a:endParaRPr lang="id-ID" sz="2400" dirty="0"/>
        </a:p>
      </dgm:t>
    </dgm:pt>
    <dgm:pt modelId="{7063E415-F1B6-4808-A7DD-9FD0AC0BF5F3}" type="parTrans" cxnId="{03CE031A-4F09-456A-98C8-DA800C243832}">
      <dgm:prSet/>
      <dgm:spPr/>
      <dgm:t>
        <a:bodyPr/>
        <a:lstStyle/>
        <a:p>
          <a:endParaRPr lang="id-ID"/>
        </a:p>
      </dgm:t>
    </dgm:pt>
    <dgm:pt modelId="{0CDB704E-9DAC-4DD7-BC69-E650B5D4B290}" type="sibTrans" cxnId="{03CE031A-4F09-456A-98C8-DA800C243832}">
      <dgm:prSet/>
      <dgm:spPr/>
      <dgm:t>
        <a:bodyPr/>
        <a:lstStyle/>
        <a:p>
          <a:endParaRPr lang="id-ID"/>
        </a:p>
      </dgm:t>
    </dgm:pt>
    <dgm:pt modelId="{94F20C03-61EB-4F55-8EBB-73B166E5F8A0}">
      <dgm:prSet custT="1"/>
      <dgm:spPr/>
      <dgm:t>
        <a:bodyPr/>
        <a:lstStyle/>
        <a:p>
          <a:r>
            <a:rPr lang="en-US" sz="2400" smtClean="0"/>
            <a:t>Intervensi tingkat keluarga, sasarannya adalah keluarga, misalnya anjuran pengadaan sarana air bersih, anjuran tidak merokok bagi kepala keluarga, karena efeknya untuk semua keluarga.</a:t>
          </a:r>
          <a:endParaRPr lang="id-ID" sz="2400" dirty="0"/>
        </a:p>
      </dgm:t>
    </dgm:pt>
    <dgm:pt modelId="{63EFDD1A-22C1-4AED-BE4C-F2FEB23D16FA}" type="parTrans" cxnId="{05368D65-7BFE-4BC8-BE39-588F34E99BE7}">
      <dgm:prSet/>
      <dgm:spPr/>
      <dgm:t>
        <a:bodyPr/>
        <a:lstStyle/>
        <a:p>
          <a:endParaRPr lang="id-ID"/>
        </a:p>
      </dgm:t>
    </dgm:pt>
    <dgm:pt modelId="{9953ED7C-AC3C-422A-8F86-DF0376D1B0C1}" type="sibTrans" cxnId="{05368D65-7BFE-4BC8-BE39-588F34E99BE7}">
      <dgm:prSet/>
      <dgm:spPr/>
      <dgm:t>
        <a:bodyPr/>
        <a:lstStyle/>
        <a:p>
          <a:endParaRPr lang="id-ID"/>
        </a:p>
      </dgm:t>
    </dgm:pt>
    <dgm:pt modelId="{65057CD5-305A-4496-B697-9023922A5AEA}">
      <dgm:prSet custT="1"/>
      <dgm:spPr/>
      <dgm:t>
        <a:bodyPr/>
        <a:lstStyle/>
        <a:p>
          <a:r>
            <a:rPr lang="en-US" sz="2400" dirty="0" err="1" smtClean="0"/>
            <a:t>Intervensi</a:t>
          </a:r>
          <a:r>
            <a:rPr lang="en-US" sz="2400" dirty="0" smtClean="0"/>
            <a:t> </a:t>
          </a:r>
          <a:r>
            <a:rPr lang="en-US" sz="2400" dirty="0" err="1" smtClean="0"/>
            <a:t>tingkat</a:t>
          </a:r>
          <a:r>
            <a:rPr lang="en-US" sz="2400" dirty="0" smtClean="0"/>
            <a:t> </a:t>
          </a:r>
          <a:r>
            <a:rPr lang="en-US" sz="2400" dirty="0" err="1" smtClean="0"/>
            <a:t>masyarakat</a:t>
          </a:r>
          <a:r>
            <a:rPr lang="en-US" sz="2400" dirty="0" smtClean="0"/>
            <a:t> yang </a:t>
          </a:r>
          <a:r>
            <a:rPr lang="en-US" sz="2400" dirty="0" err="1" smtClean="0"/>
            <a:t>disebut</a:t>
          </a:r>
          <a:r>
            <a:rPr lang="en-US" sz="2400" dirty="0" smtClean="0"/>
            <a:t> </a:t>
          </a:r>
          <a:r>
            <a:rPr lang="en-US" sz="2400" dirty="0" err="1" smtClean="0"/>
            <a:t>sebagai</a:t>
          </a:r>
          <a:r>
            <a:rPr lang="en-US" sz="2400" dirty="0" smtClean="0"/>
            <a:t> UKM (</a:t>
          </a:r>
          <a:r>
            <a:rPr lang="en-US" sz="2400" dirty="0" err="1" smtClean="0"/>
            <a:t>upaya</a:t>
          </a:r>
          <a:r>
            <a:rPr lang="en-US" sz="2400" dirty="0" smtClean="0"/>
            <a:t> </a:t>
          </a:r>
          <a:r>
            <a:rPr lang="en-US" sz="2400" dirty="0" err="1" smtClean="0"/>
            <a:t>kesehatan</a:t>
          </a:r>
          <a:r>
            <a:rPr lang="en-US" sz="2400" dirty="0" smtClean="0"/>
            <a:t> </a:t>
          </a:r>
          <a:r>
            <a:rPr lang="en-US" sz="2400" dirty="0" err="1" smtClean="0"/>
            <a:t>masyarakat</a:t>
          </a:r>
          <a:r>
            <a:rPr lang="en-US" sz="2400" dirty="0" smtClean="0"/>
            <a:t>) </a:t>
          </a:r>
          <a:r>
            <a:rPr lang="en-US" sz="2400" dirty="0" err="1" smtClean="0"/>
            <a:t>atau</a:t>
          </a:r>
          <a:r>
            <a:rPr lang="en-US" sz="2400" dirty="0" smtClean="0"/>
            <a:t> public health intervention. </a:t>
          </a:r>
          <a:r>
            <a:rPr lang="en-US" sz="2400" dirty="0" err="1" smtClean="0"/>
            <a:t>Bentuknya</a:t>
          </a:r>
          <a:r>
            <a:rPr lang="en-US" sz="2400" dirty="0" smtClean="0"/>
            <a:t> </a:t>
          </a:r>
          <a:r>
            <a:rPr lang="en-US" sz="2400" dirty="0" err="1" smtClean="0"/>
            <a:t>beragam</a:t>
          </a:r>
          <a:r>
            <a:rPr lang="en-US" sz="2400" dirty="0" smtClean="0"/>
            <a:t>, </a:t>
          </a:r>
          <a:r>
            <a:rPr lang="en-US" sz="2400" dirty="0" err="1" smtClean="0"/>
            <a:t>bisa</a:t>
          </a:r>
          <a:r>
            <a:rPr lang="en-US" sz="2400" dirty="0" smtClean="0"/>
            <a:t> </a:t>
          </a:r>
          <a:r>
            <a:rPr lang="en-US" sz="2400" dirty="0" err="1" smtClean="0"/>
            <a:t>berupa</a:t>
          </a:r>
          <a:r>
            <a:rPr lang="en-US" sz="2400" dirty="0" smtClean="0"/>
            <a:t> </a:t>
          </a:r>
          <a:r>
            <a:rPr lang="en-US" sz="2400" dirty="0" err="1" smtClean="0"/>
            <a:t>menumbuh-kembangkan</a:t>
          </a:r>
          <a:r>
            <a:rPr lang="en-US" sz="2400" dirty="0" smtClean="0"/>
            <a:t> UKBM, </a:t>
          </a:r>
          <a:r>
            <a:rPr lang="en-US" sz="2400" dirty="0" err="1" smtClean="0"/>
            <a:t>penerapan</a:t>
          </a:r>
          <a:r>
            <a:rPr lang="en-US" sz="2400" dirty="0" smtClean="0"/>
            <a:t> </a:t>
          </a:r>
          <a:r>
            <a:rPr lang="en-US" sz="2400" dirty="0" err="1" smtClean="0"/>
            <a:t>kawawan</a:t>
          </a:r>
          <a:r>
            <a:rPr lang="en-US" sz="2400" dirty="0" smtClean="0"/>
            <a:t> </a:t>
          </a:r>
          <a:r>
            <a:rPr lang="en-US" sz="2400" dirty="0" err="1" smtClean="0"/>
            <a:t>tanpa</a:t>
          </a:r>
          <a:r>
            <a:rPr lang="en-US" sz="2400" dirty="0" smtClean="0"/>
            <a:t> </a:t>
          </a:r>
          <a:r>
            <a:rPr lang="en-US" sz="2400" dirty="0" err="1" smtClean="0"/>
            <a:t>rokok</a:t>
          </a:r>
          <a:r>
            <a:rPr lang="en-US" sz="2400" dirty="0" smtClean="0"/>
            <a:t>, </a:t>
          </a:r>
          <a:r>
            <a:rPr lang="en-US" sz="2400" dirty="0" err="1" smtClean="0"/>
            <a:t>pemicuan</a:t>
          </a:r>
          <a:r>
            <a:rPr lang="en-US" sz="2400" dirty="0" smtClean="0"/>
            <a:t> STBM, </a:t>
          </a:r>
          <a:r>
            <a:rPr lang="en-US" sz="2400" dirty="0" err="1" smtClean="0"/>
            <a:t>pemicuan</a:t>
          </a:r>
          <a:r>
            <a:rPr lang="en-US" sz="2400" dirty="0" smtClean="0"/>
            <a:t> P2TMBM, </a:t>
          </a:r>
          <a:r>
            <a:rPr lang="en-US" sz="2400" dirty="0" err="1" smtClean="0"/>
            <a:t>Upaya</a:t>
          </a:r>
          <a:r>
            <a:rPr lang="en-US" sz="2400" dirty="0" smtClean="0"/>
            <a:t> </a:t>
          </a:r>
          <a:r>
            <a:rPr lang="en-US" sz="2400" dirty="0" err="1" smtClean="0"/>
            <a:t>Kesehatan</a:t>
          </a:r>
          <a:r>
            <a:rPr lang="en-US" sz="2400" dirty="0" smtClean="0"/>
            <a:t> Masjid, </a:t>
          </a:r>
          <a:r>
            <a:rPr lang="en-US" sz="2400" dirty="0" err="1" smtClean="0"/>
            <a:t>dst</a:t>
          </a:r>
          <a:r>
            <a:rPr lang="en-US" sz="2400" dirty="0" smtClean="0"/>
            <a:t>.</a:t>
          </a:r>
          <a:endParaRPr lang="id-ID" sz="2400" dirty="0"/>
        </a:p>
      </dgm:t>
    </dgm:pt>
    <dgm:pt modelId="{137A3542-992D-484C-8827-70FEF2451BE7}" type="parTrans" cxnId="{8598FCF7-072E-4E8C-8B58-B8FA95D15568}">
      <dgm:prSet/>
      <dgm:spPr/>
      <dgm:t>
        <a:bodyPr/>
        <a:lstStyle/>
        <a:p>
          <a:endParaRPr lang="id-ID"/>
        </a:p>
      </dgm:t>
    </dgm:pt>
    <dgm:pt modelId="{F72F38B1-5E78-4EC3-B794-09EBB24857EA}" type="sibTrans" cxnId="{8598FCF7-072E-4E8C-8B58-B8FA95D15568}">
      <dgm:prSet/>
      <dgm:spPr/>
      <dgm:t>
        <a:bodyPr/>
        <a:lstStyle/>
        <a:p>
          <a:endParaRPr lang="id-ID"/>
        </a:p>
      </dgm:t>
    </dgm:pt>
    <dgm:pt modelId="{EDA08663-CB9B-4961-8999-9DA66274059A}" type="pres">
      <dgm:prSet presAssocID="{B3E8B9CC-AA8F-46A9-8AF0-246FA0C464D8}" presName="linear" presStyleCnt="0">
        <dgm:presLayoutVars>
          <dgm:dir/>
          <dgm:animLvl val="lvl"/>
          <dgm:resizeHandles val="exact"/>
        </dgm:presLayoutVars>
      </dgm:prSet>
      <dgm:spPr/>
      <dgm:t>
        <a:bodyPr/>
        <a:lstStyle/>
        <a:p>
          <a:endParaRPr lang="id-ID"/>
        </a:p>
      </dgm:t>
    </dgm:pt>
    <dgm:pt modelId="{D13B7700-4D38-4F73-8184-F0AD1895412F}" type="pres">
      <dgm:prSet presAssocID="{D4FE7DD7-6438-42F7-B0FE-6C60CAE1DB68}" presName="parentLin" presStyleCnt="0"/>
      <dgm:spPr/>
    </dgm:pt>
    <dgm:pt modelId="{FB43DF71-1C5A-486B-93B8-CFA255BF702C}" type="pres">
      <dgm:prSet presAssocID="{D4FE7DD7-6438-42F7-B0FE-6C60CAE1DB68}" presName="parentLeftMargin" presStyleLbl="node1" presStyleIdx="0" presStyleCnt="3"/>
      <dgm:spPr/>
      <dgm:t>
        <a:bodyPr/>
        <a:lstStyle/>
        <a:p>
          <a:endParaRPr lang="id-ID"/>
        </a:p>
      </dgm:t>
    </dgm:pt>
    <dgm:pt modelId="{70FC47E2-AC23-435C-9A8E-A0220E39C699}" type="pres">
      <dgm:prSet presAssocID="{D4FE7DD7-6438-42F7-B0FE-6C60CAE1DB68}" presName="parentText" presStyleLbl="node1" presStyleIdx="0" presStyleCnt="3" custScaleX="126755">
        <dgm:presLayoutVars>
          <dgm:chMax val="0"/>
          <dgm:bulletEnabled val="1"/>
        </dgm:presLayoutVars>
      </dgm:prSet>
      <dgm:spPr/>
      <dgm:t>
        <a:bodyPr/>
        <a:lstStyle/>
        <a:p>
          <a:endParaRPr lang="id-ID"/>
        </a:p>
      </dgm:t>
    </dgm:pt>
    <dgm:pt modelId="{DAB7AEF1-48BC-4AA7-A891-115E1D7C9A29}" type="pres">
      <dgm:prSet presAssocID="{D4FE7DD7-6438-42F7-B0FE-6C60CAE1DB68}" presName="negativeSpace" presStyleCnt="0"/>
      <dgm:spPr/>
    </dgm:pt>
    <dgm:pt modelId="{0190EC7D-E92D-4F1C-B2D1-2B3B5FF14542}" type="pres">
      <dgm:prSet presAssocID="{D4FE7DD7-6438-42F7-B0FE-6C60CAE1DB68}" presName="childText" presStyleLbl="conFgAcc1" presStyleIdx="0" presStyleCnt="3">
        <dgm:presLayoutVars>
          <dgm:bulletEnabled val="1"/>
        </dgm:presLayoutVars>
      </dgm:prSet>
      <dgm:spPr/>
    </dgm:pt>
    <dgm:pt modelId="{7BE271C5-3E00-41FE-BD2F-3B0DCFD59758}" type="pres">
      <dgm:prSet presAssocID="{0CDB704E-9DAC-4DD7-BC69-E650B5D4B290}" presName="spaceBetweenRectangles" presStyleCnt="0"/>
      <dgm:spPr/>
    </dgm:pt>
    <dgm:pt modelId="{D1B2139F-FC4D-4DA6-9CEC-C84CCFAD14EB}" type="pres">
      <dgm:prSet presAssocID="{94F20C03-61EB-4F55-8EBB-73B166E5F8A0}" presName="parentLin" presStyleCnt="0"/>
      <dgm:spPr/>
    </dgm:pt>
    <dgm:pt modelId="{4CB2CB11-0939-41E4-B03A-21BF06F9030A}" type="pres">
      <dgm:prSet presAssocID="{94F20C03-61EB-4F55-8EBB-73B166E5F8A0}" presName="parentLeftMargin" presStyleLbl="node1" presStyleIdx="0" presStyleCnt="3"/>
      <dgm:spPr/>
      <dgm:t>
        <a:bodyPr/>
        <a:lstStyle/>
        <a:p>
          <a:endParaRPr lang="id-ID"/>
        </a:p>
      </dgm:t>
    </dgm:pt>
    <dgm:pt modelId="{678DC62C-84D9-4BAB-B82C-B8C939554D93}" type="pres">
      <dgm:prSet presAssocID="{94F20C03-61EB-4F55-8EBB-73B166E5F8A0}" presName="parentText" presStyleLbl="node1" presStyleIdx="1" presStyleCnt="3" custScaleX="126755">
        <dgm:presLayoutVars>
          <dgm:chMax val="0"/>
          <dgm:bulletEnabled val="1"/>
        </dgm:presLayoutVars>
      </dgm:prSet>
      <dgm:spPr/>
      <dgm:t>
        <a:bodyPr/>
        <a:lstStyle/>
        <a:p>
          <a:endParaRPr lang="id-ID"/>
        </a:p>
      </dgm:t>
    </dgm:pt>
    <dgm:pt modelId="{8DC939FC-2367-4459-A8F0-F0C74597EF6B}" type="pres">
      <dgm:prSet presAssocID="{94F20C03-61EB-4F55-8EBB-73B166E5F8A0}" presName="negativeSpace" presStyleCnt="0"/>
      <dgm:spPr/>
    </dgm:pt>
    <dgm:pt modelId="{2D3B0252-743E-42BA-B41D-8EFEBC3B4EF3}" type="pres">
      <dgm:prSet presAssocID="{94F20C03-61EB-4F55-8EBB-73B166E5F8A0}" presName="childText" presStyleLbl="conFgAcc1" presStyleIdx="1" presStyleCnt="3">
        <dgm:presLayoutVars>
          <dgm:bulletEnabled val="1"/>
        </dgm:presLayoutVars>
      </dgm:prSet>
      <dgm:spPr/>
    </dgm:pt>
    <dgm:pt modelId="{ED9F9E17-C0E9-486F-9063-1C3274DCF4D0}" type="pres">
      <dgm:prSet presAssocID="{9953ED7C-AC3C-422A-8F86-DF0376D1B0C1}" presName="spaceBetweenRectangles" presStyleCnt="0"/>
      <dgm:spPr/>
    </dgm:pt>
    <dgm:pt modelId="{D52B662F-E81C-4868-9710-4FBF2CA1CA8C}" type="pres">
      <dgm:prSet presAssocID="{65057CD5-305A-4496-B697-9023922A5AEA}" presName="parentLin" presStyleCnt="0"/>
      <dgm:spPr/>
    </dgm:pt>
    <dgm:pt modelId="{1332CD5B-734C-4F00-86D8-2885342D06E8}" type="pres">
      <dgm:prSet presAssocID="{65057CD5-305A-4496-B697-9023922A5AEA}" presName="parentLeftMargin" presStyleLbl="node1" presStyleIdx="1" presStyleCnt="3"/>
      <dgm:spPr/>
      <dgm:t>
        <a:bodyPr/>
        <a:lstStyle/>
        <a:p>
          <a:endParaRPr lang="id-ID"/>
        </a:p>
      </dgm:t>
    </dgm:pt>
    <dgm:pt modelId="{5F25E045-922F-4E85-BBFF-99002F1BFD81}" type="pres">
      <dgm:prSet presAssocID="{65057CD5-305A-4496-B697-9023922A5AEA}" presName="parentText" presStyleLbl="node1" presStyleIdx="2" presStyleCnt="3" custScaleX="126755" custScaleY="118769">
        <dgm:presLayoutVars>
          <dgm:chMax val="0"/>
          <dgm:bulletEnabled val="1"/>
        </dgm:presLayoutVars>
      </dgm:prSet>
      <dgm:spPr/>
      <dgm:t>
        <a:bodyPr/>
        <a:lstStyle/>
        <a:p>
          <a:endParaRPr lang="id-ID"/>
        </a:p>
      </dgm:t>
    </dgm:pt>
    <dgm:pt modelId="{683024A9-B716-4B60-B684-46E36CEC15AE}" type="pres">
      <dgm:prSet presAssocID="{65057CD5-305A-4496-B697-9023922A5AEA}" presName="negativeSpace" presStyleCnt="0"/>
      <dgm:spPr/>
    </dgm:pt>
    <dgm:pt modelId="{7CB394C2-C7D2-4771-B305-02BDCDCCEE51}" type="pres">
      <dgm:prSet presAssocID="{65057CD5-305A-4496-B697-9023922A5AEA}" presName="childText" presStyleLbl="conFgAcc1" presStyleIdx="2" presStyleCnt="3">
        <dgm:presLayoutVars>
          <dgm:bulletEnabled val="1"/>
        </dgm:presLayoutVars>
      </dgm:prSet>
      <dgm:spPr/>
    </dgm:pt>
  </dgm:ptLst>
  <dgm:cxnLst>
    <dgm:cxn modelId="{72570B48-35C5-41DE-87C2-6FAD330F2A1E}" type="presOf" srcId="{94F20C03-61EB-4F55-8EBB-73B166E5F8A0}" destId="{4CB2CB11-0939-41E4-B03A-21BF06F9030A}" srcOrd="0" destOrd="0" presId="urn:microsoft.com/office/officeart/2005/8/layout/list1"/>
    <dgm:cxn modelId="{03CE031A-4F09-456A-98C8-DA800C243832}" srcId="{B3E8B9CC-AA8F-46A9-8AF0-246FA0C464D8}" destId="{D4FE7DD7-6438-42F7-B0FE-6C60CAE1DB68}" srcOrd="0" destOrd="0" parTransId="{7063E415-F1B6-4808-A7DD-9FD0AC0BF5F3}" sibTransId="{0CDB704E-9DAC-4DD7-BC69-E650B5D4B290}"/>
    <dgm:cxn modelId="{57E503E2-4D3B-4013-959C-C4DB989A6889}" type="presOf" srcId="{D4FE7DD7-6438-42F7-B0FE-6C60CAE1DB68}" destId="{70FC47E2-AC23-435C-9A8E-A0220E39C699}" srcOrd="1" destOrd="0" presId="urn:microsoft.com/office/officeart/2005/8/layout/list1"/>
    <dgm:cxn modelId="{D027E9DF-55D9-46F9-A65F-B552D8ECFC3F}" type="presOf" srcId="{94F20C03-61EB-4F55-8EBB-73B166E5F8A0}" destId="{678DC62C-84D9-4BAB-B82C-B8C939554D93}" srcOrd="1" destOrd="0" presId="urn:microsoft.com/office/officeart/2005/8/layout/list1"/>
    <dgm:cxn modelId="{B3661E46-08D8-4B22-BEC1-3524C7E4C7CC}" type="presOf" srcId="{65057CD5-305A-4496-B697-9023922A5AEA}" destId="{1332CD5B-734C-4F00-86D8-2885342D06E8}" srcOrd="0" destOrd="0" presId="urn:microsoft.com/office/officeart/2005/8/layout/list1"/>
    <dgm:cxn modelId="{8598FCF7-072E-4E8C-8B58-B8FA95D15568}" srcId="{B3E8B9CC-AA8F-46A9-8AF0-246FA0C464D8}" destId="{65057CD5-305A-4496-B697-9023922A5AEA}" srcOrd="2" destOrd="0" parTransId="{137A3542-992D-484C-8827-70FEF2451BE7}" sibTransId="{F72F38B1-5E78-4EC3-B794-09EBB24857EA}"/>
    <dgm:cxn modelId="{145F52DD-1D30-4EE3-A061-FD6ECA4B8F34}" type="presOf" srcId="{B3E8B9CC-AA8F-46A9-8AF0-246FA0C464D8}" destId="{EDA08663-CB9B-4961-8999-9DA66274059A}" srcOrd="0" destOrd="0" presId="urn:microsoft.com/office/officeart/2005/8/layout/list1"/>
    <dgm:cxn modelId="{D63547FD-067D-4D54-A219-E1CF0C2402AC}" type="presOf" srcId="{65057CD5-305A-4496-B697-9023922A5AEA}" destId="{5F25E045-922F-4E85-BBFF-99002F1BFD81}" srcOrd="1" destOrd="0" presId="urn:microsoft.com/office/officeart/2005/8/layout/list1"/>
    <dgm:cxn modelId="{05368D65-7BFE-4BC8-BE39-588F34E99BE7}" srcId="{B3E8B9CC-AA8F-46A9-8AF0-246FA0C464D8}" destId="{94F20C03-61EB-4F55-8EBB-73B166E5F8A0}" srcOrd="1" destOrd="0" parTransId="{63EFDD1A-22C1-4AED-BE4C-F2FEB23D16FA}" sibTransId="{9953ED7C-AC3C-422A-8F86-DF0376D1B0C1}"/>
    <dgm:cxn modelId="{35A16ED3-AF47-457D-B40A-C5B77395A77D}" type="presOf" srcId="{D4FE7DD7-6438-42F7-B0FE-6C60CAE1DB68}" destId="{FB43DF71-1C5A-486B-93B8-CFA255BF702C}" srcOrd="0" destOrd="0" presId="urn:microsoft.com/office/officeart/2005/8/layout/list1"/>
    <dgm:cxn modelId="{5D1807D7-2275-4635-96B3-97935027A64A}" type="presParOf" srcId="{EDA08663-CB9B-4961-8999-9DA66274059A}" destId="{D13B7700-4D38-4F73-8184-F0AD1895412F}" srcOrd="0" destOrd="0" presId="urn:microsoft.com/office/officeart/2005/8/layout/list1"/>
    <dgm:cxn modelId="{033AB39D-3AB4-4411-BB99-BF6050C79744}" type="presParOf" srcId="{D13B7700-4D38-4F73-8184-F0AD1895412F}" destId="{FB43DF71-1C5A-486B-93B8-CFA255BF702C}" srcOrd="0" destOrd="0" presId="urn:microsoft.com/office/officeart/2005/8/layout/list1"/>
    <dgm:cxn modelId="{F2451330-35B8-4B09-BF3F-F9121CFC3872}" type="presParOf" srcId="{D13B7700-4D38-4F73-8184-F0AD1895412F}" destId="{70FC47E2-AC23-435C-9A8E-A0220E39C699}" srcOrd="1" destOrd="0" presId="urn:microsoft.com/office/officeart/2005/8/layout/list1"/>
    <dgm:cxn modelId="{101FAF1C-C60C-4D67-971D-4B8CA4B480F5}" type="presParOf" srcId="{EDA08663-CB9B-4961-8999-9DA66274059A}" destId="{DAB7AEF1-48BC-4AA7-A891-115E1D7C9A29}" srcOrd="1" destOrd="0" presId="urn:microsoft.com/office/officeart/2005/8/layout/list1"/>
    <dgm:cxn modelId="{F278BE16-784C-4029-99E0-F99724AD9AD3}" type="presParOf" srcId="{EDA08663-CB9B-4961-8999-9DA66274059A}" destId="{0190EC7D-E92D-4F1C-B2D1-2B3B5FF14542}" srcOrd="2" destOrd="0" presId="urn:microsoft.com/office/officeart/2005/8/layout/list1"/>
    <dgm:cxn modelId="{3E7D6BF7-5CEF-4284-9CF4-B7089056B30D}" type="presParOf" srcId="{EDA08663-CB9B-4961-8999-9DA66274059A}" destId="{7BE271C5-3E00-41FE-BD2F-3B0DCFD59758}" srcOrd="3" destOrd="0" presId="urn:microsoft.com/office/officeart/2005/8/layout/list1"/>
    <dgm:cxn modelId="{2D66509A-647D-4512-AD29-B7191ECF0530}" type="presParOf" srcId="{EDA08663-CB9B-4961-8999-9DA66274059A}" destId="{D1B2139F-FC4D-4DA6-9CEC-C84CCFAD14EB}" srcOrd="4" destOrd="0" presId="urn:microsoft.com/office/officeart/2005/8/layout/list1"/>
    <dgm:cxn modelId="{CAE48E49-8334-41F1-8EB3-5FDB27C14444}" type="presParOf" srcId="{D1B2139F-FC4D-4DA6-9CEC-C84CCFAD14EB}" destId="{4CB2CB11-0939-41E4-B03A-21BF06F9030A}" srcOrd="0" destOrd="0" presId="urn:microsoft.com/office/officeart/2005/8/layout/list1"/>
    <dgm:cxn modelId="{727CBEAB-227F-4543-B8E7-89AAA511D1FB}" type="presParOf" srcId="{D1B2139F-FC4D-4DA6-9CEC-C84CCFAD14EB}" destId="{678DC62C-84D9-4BAB-B82C-B8C939554D93}" srcOrd="1" destOrd="0" presId="urn:microsoft.com/office/officeart/2005/8/layout/list1"/>
    <dgm:cxn modelId="{3D29A2F5-4371-433B-A2D4-924A98DA82F6}" type="presParOf" srcId="{EDA08663-CB9B-4961-8999-9DA66274059A}" destId="{8DC939FC-2367-4459-A8F0-F0C74597EF6B}" srcOrd="5" destOrd="0" presId="urn:microsoft.com/office/officeart/2005/8/layout/list1"/>
    <dgm:cxn modelId="{C3344A8F-6D40-4151-89E0-93BC58E5D1F9}" type="presParOf" srcId="{EDA08663-CB9B-4961-8999-9DA66274059A}" destId="{2D3B0252-743E-42BA-B41D-8EFEBC3B4EF3}" srcOrd="6" destOrd="0" presId="urn:microsoft.com/office/officeart/2005/8/layout/list1"/>
    <dgm:cxn modelId="{BAEAE0A1-3557-4D4E-849F-393B02EB32F2}" type="presParOf" srcId="{EDA08663-CB9B-4961-8999-9DA66274059A}" destId="{ED9F9E17-C0E9-486F-9063-1C3274DCF4D0}" srcOrd="7" destOrd="0" presId="urn:microsoft.com/office/officeart/2005/8/layout/list1"/>
    <dgm:cxn modelId="{104E5C4F-F21A-4E15-8B22-D487A492DECE}" type="presParOf" srcId="{EDA08663-CB9B-4961-8999-9DA66274059A}" destId="{D52B662F-E81C-4868-9710-4FBF2CA1CA8C}" srcOrd="8" destOrd="0" presId="urn:microsoft.com/office/officeart/2005/8/layout/list1"/>
    <dgm:cxn modelId="{96677F1F-8369-4ACE-9D68-B0F973DF501B}" type="presParOf" srcId="{D52B662F-E81C-4868-9710-4FBF2CA1CA8C}" destId="{1332CD5B-734C-4F00-86D8-2885342D06E8}" srcOrd="0" destOrd="0" presId="urn:microsoft.com/office/officeart/2005/8/layout/list1"/>
    <dgm:cxn modelId="{018795B6-203E-4CC0-BB14-DBC2F42D2388}" type="presParOf" srcId="{D52B662F-E81C-4868-9710-4FBF2CA1CA8C}" destId="{5F25E045-922F-4E85-BBFF-99002F1BFD81}" srcOrd="1" destOrd="0" presId="urn:microsoft.com/office/officeart/2005/8/layout/list1"/>
    <dgm:cxn modelId="{A5AD46FC-220F-4189-AE42-6AAEC99A6C63}" type="presParOf" srcId="{EDA08663-CB9B-4961-8999-9DA66274059A}" destId="{683024A9-B716-4B60-B684-46E36CEC15AE}" srcOrd="9" destOrd="0" presId="urn:microsoft.com/office/officeart/2005/8/layout/list1"/>
    <dgm:cxn modelId="{BDB2F09B-0A39-47B9-81FA-29C0D4829D31}" type="presParOf" srcId="{EDA08663-CB9B-4961-8999-9DA66274059A}" destId="{7CB394C2-C7D2-4771-B305-02BDCDCCEE5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F7BE2E-FF89-4003-A9E1-A664D731BF88}"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id-ID"/>
        </a:p>
      </dgm:t>
    </dgm:pt>
    <dgm:pt modelId="{F63C4153-2A20-4560-ADD2-82C500532F8D}">
      <dgm:prSet phldrT="[Text]"/>
      <dgm:spPr/>
      <dgm:t>
        <a:bodyPr/>
        <a:lstStyle/>
        <a:p>
          <a:r>
            <a:rPr lang="en-US" smtClean="0"/>
            <a:t>Pendekatan program, caranya dengan menganalisis capaian masing-masing program, prioritas diarahkan kepada program yang paling tertinggal</a:t>
          </a:r>
          <a:endParaRPr lang="id-ID"/>
        </a:p>
      </dgm:t>
    </dgm:pt>
    <dgm:pt modelId="{472B74D8-4897-46CF-B82C-B0A13FFA4E31}" type="parTrans" cxnId="{B0FB4FE5-13F1-45B1-8EF3-A92E1231DD90}">
      <dgm:prSet/>
      <dgm:spPr/>
      <dgm:t>
        <a:bodyPr/>
        <a:lstStyle/>
        <a:p>
          <a:endParaRPr lang="id-ID"/>
        </a:p>
      </dgm:t>
    </dgm:pt>
    <dgm:pt modelId="{7EDED499-2BFA-4B89-9A4A-DABF3FA98920}" type="sibTrans" cxnId="{B0FB4FE5-13F1-45B1-8EF3-A92E1231DD90}">
      <dgm:prSet/>
      <dgm:spPr/>
      <dgm:t>
        <a:bodyPr/>
        <a:lstStyle/>
        <a:p>
          <a:endParaRPr lang="id-ID"/>
        </a:p>
      </dgm:t>
    </dgm:pt>
    <dgm:pt modelId="{4A93EFEB-595B-489E-A537-98C1AEBABFAC}">
      <dgm:prSet/>
      <dgm:spPr/>
      <dgm:t>
        <a:bodyPr/>
        <a:lstStyle/>
        <a:p>
          <a:r>
            <a:rPr lang="en-US" dirty="0" err="1" smtClean="0"/>
            <a:t>Pendekatan</a:t>
          </a:r>
          <a:r>
            <a:rPr lang="en-US" dirty="0" smtClean="0"/>
            <a:t> </a:t>
          </a:r>
          <a:r>
            <a:rPr lang="en-US" dirty="0" err="1" smtClean="0"/>
            <a:t>wilayah</a:t>
          </a:r>
          <a:r>
            <a:rPr lang="en-US" dirty="0" smtClean="0"/>
            <a:t>, </a:t>
          </a:r>
          <a:r>
            <a:rPr lang="en-US" dirty="0" err="1" smtClean="0"/>
            <a:t>caranya</a:t>
          </a:r>
          <a:r>
            <a:rPr lang="en-US" dirty="0" smtClean="0"/>
            <a:t> </a:t>
          </a:r>
          <a:r>
            <a:rPr lang="en-US" dirty="0" err="1" smtClean="0"/>
            <a:t>adalah</a:t>
          </a:r>
          <a:r>
            <a:rPr lang="en-US" dirty="0" smtClean="0"/>
            <a:t> </a:t>
          </a:r>
          <a:r>
            <a:rPr lang="en-US" dirty="0" err="1" smtClean="0"/>
            <a:t>melihat</a:t>
          </a:r>
          <a:r>
            <a:rPr lang="en-US" dirty="0" smtClean="0"/>
            <a:t> </a:t>
          </a:r>
          <a:r>
            <a:rPr lang="en-US" dirty="0" err="1" smtClean="0"/>
            <a:t>nilai</a:t>
          </a:r>
          <a:r>
            <a:rPr lang="en-US" dirty="0" smtClean="0"/>
            <a:t> IKS </a:t>
          </a:r>
          <a:r>
            <a:rPr lang="en-US" dirty="0" err="1" smtClean="0"/>
            <a:t>antar</a:t>
          </a:r>
          <a:r>
            <a:rPr lang="en-US" dirty="0" smtClean="0"/>
            <a:t> </a:t>
          </a:r>
          <a:r>
            <a:rPr lang="en-US" dirty="0" err="1" smtClean="0"/>
            <a:t>wilayah</a:t>
          </a:r>
          <a:r>
            <a:rPr lang="en-US" dirty="0" smtClean="0"/>
            <a:t>, </a:t>
          </a:r>
          <a:r>
            <a:rPr lang="en-US" dirty="0" err="1" smtClean="0"/>
            <a:t>prioritas</a:t>
          </a:r>
          <a:r>
            <a:rPr lang="en-US" dirty="0" smtClean="0"/>
            <a:t> </a:t>
          </a:r>
          <a:r>
            <a:rPr lang="en-US" dirty="0" err="1" smtClean="0"/>
            <a:t>diarahkan</a:t>
          </a:r>
          <a:r>
            <a:rPr lang="en-US" dirty="0" smtClean="0"/>
            <a:t> </a:t>
          </a:r>
          <a:r>
            <a:rPr lang="en-US" dirty="0" err="1" smtClean="0"/>
            <a:t>ke</a:t>
          </a:r>
          <a:r>
            <a:rPr lang="en-US" dirty="0" smtClean="0"/>
            <a:t> </a:t>
          </a:r>
          <a:r>
            <a:rPr lang="en-US" dirty="0" err="1" smtClean="0"/>
            <a:t>wilayah</a:t>
          </a:r>
          <a:r>
            <a:rPr lang="en-US" dirty="0" smtClean="0"/>
            <a:t> </a:t>
          </a:r>
          <a:r>
            <a:rPr lang="en-US" dirty="0" err="1" smtClean="0"/>
            <a:t>dengan</a:t>
          </a:r>
          <a:r>
            <a:rPr lang="en-US" dirty="0" smtClean="0"/>
            <a:t> IKS paling </a:t>
          </a:r>
          <a:r>
            <a:rPr lang="en-US" dirty="0" err="1" smtClean="0"/>
            <a:t>rendah</a:t>
          </a:r>
          <a:r>
            <a:rPr lang="en-US" dirty="0" smtClean="0"/>
            <a:t>.</a:t>
          </a:r>
          <a:endParaRPr lang="id-ID" dirty="0"/>
        </a:p>
      </dgm:t>
    </dgm:pt>
    <dgm:pt modelId="{0282C026-E465-4DC0-8414-AD5F9EB83DAC}" type="parTrans" cxnId="{515B2BCD-2587-4229-A61D-1D43F74A74D5}">
      <dgm:prSet/>
      <dgm:spPr/>
      <dgm:t>
        <a:bodyPr/>
        <a:lstStyle/>
        <a:p>
          <a:endParaRPr lang="id-ID"/>
        </a:p>
      </dgm:t>
    </dgm:pt>
    <dgm:pt modelId="{04A8244F-C111-43BB-9426-4735210D3BC0}" type="sibTrans" cxnId="{515B2BCD-2587-4229-A61D-1D43F74A74D5}">
      <dgm:prSet/>
      <dgm:spPr/>
      <dgm:t>
        <a:bodyPr/>
        <a:lstStyle/>
        <a:p>
          <a:endParaRPr lang="id-ID"/>
        </a:p>
      </dgm:t>
    </dgm:pt>
    <dgm:pt modelId="{DB6128BD-228B-4F3F-ACCA-822D1F02D146}" type="pres">
      <dgm:prSet presAssocID="{30F7BE2E-FF89-4003-A9E1-A664D731BF88}" presName="Name0" presStyleCnt="0">
        <dgm:presLayoutVars>
          <dgm:dir/>
          <dgm:resizeHandles val="exact"/>
        </dgm:presLayoutVars>
      </dgm:prSet>
      <dgm:spPr/>
      <dgm:t>
        <a:bodyPr/>
        <a:lstStyle/>
        <a:p>
          <a:endParaRPr lang="id-ID"/>
        </a:p>
      </dgm:t>
    </dgm:pt>
    <dgm:pt modelId="{5F717F76-30F5-46C4-B2B1-0DFCA7629E7D}" type="pres">
      <dgm:prSet presAssocID="{F63C4153-2A20-4560-ADD2-82C500532F8D}" presName="composite" presStyleCnt="0"/>
      <dgm:spPr/>
    </dgm:pt>
    <dgm:pt modelId="{72E7AC78-3EB4-4CC2-A3D2-9DF03FB23B44}" type="pres">
      <dgm:prSet presAssocID="{F63C4153-2A20-4560-ADD2-82C500532F8D}" presName="rect1" presStyleLbl="trAlignAcc1" presStyleIdx="0" presStyleCnt="2" custScaleX="127895" custLinFactNeighborX="15557" custLinFactNeighborY="-3290">
        <dgm:presLayoutVars>
          <dgm:bulletEnabled val="1"/>
        </dgm:presLayoutVars>
      </dgm:prSet>
      <dgm:spPr/>
      <dgm:t>
        <a:bodyPr/>
        <a:lstStyle/>
        <a:p>
          <a:endParaRPr lang="id-ID"/>
        </a:p>
      </dgm:t>
    </dgm:pt>
    <dgm:pt modelId="{54D13ED0-506A-4F1C-9466-2FD97E01FDD6}" type="pres">
      <dgm:prSet presAssocID="{F63C4153-2A20-4560-ADD2-82C500532F8D}" presName="rect2" presStyleLbl="fgImgPlace1" presStyleIdx="0" presStyleCnt="2"/>
      <dgm:spPr/>
    </dgm:pt>
    <dgm:pt modelId="{87F4999F-6303-4FA7-B61C-B9614F72831A}" type="pres">
      <dgm:prSet presAssocID="{7EDED499-2BFA-4B89-9A4A-DABF3FA98920}" presName="sibTrans" presStyleCnt="0"/>
      <dgm:spPr/>
    </dgm:pt>
    <dgm:pt modelId="{5CD35906-3D66-4EF3-9117-978F16663419}" type="pres">
      <dgm:prSet presAssocID="{4A93EFEB-595B-489E-A537-98C1AEBABFAC}" presName="composite" presStyleCnt="0"/>
      <dgm:spPr/>
    </dgm:pt>
    <dgm:pt modelId="{A9CC91F4-6D6B-454C-8DE3-A7DACF3CE1FE}" type="pres">
      <dgm:prSet presAssocID="{4A93EFEB-595B-489E-A537-98C1AEBABFAC}" presName="rect1" presStyleLbl="trAlignAcc1" presStyleIdx="1" presStyleCnt="2" custScaleX="127895" custLinFactNeighborX="15557" custLinFactNeighborY="-3290">
        <dgm:presLayoutVars>
          <dgm:bulletEnabled val="1"/>
        </dgm:presLayoutVars>
      </dgm:prSet>
      <dgm:spPr/>
      <dgm:t>
        <a:bodyPr/>
        <a:lstStyle/>
        <a:p>
          <a:endParaRPr lang="id-ID"/>
        </a:p>
      </dgm:t>
    </dgm:pt>
    <dgm:pt modelId="{B4F366CB-80D3-47D0-8284-5C6A46D093EB}" type="pres">
      <dgm:prSet presAssocID="{4A93EFEB-595B-489E-A537-98C1AEBABFAC}" presName="rect2" presStyleLbl="fgImgPlace1" presStyleIdx="1" presStyleCnt="2"/>
      <dgm:spPr/>
    </dgm:pt>
  </dgm:ptLst>
  <dgm:cxnLst>
    <dgm:cxn modelId="{B0FB4FE5-13F1-45B1-8EF3-A92E1231DD90}" srcId="{30F7BE2E-FF89-4003-A9E1-A664D731BF88}" destId="{F63C4153-2A20-4560-ADD2-82C500532F8D}" srcOrd="0" destOrd="0" parTransId="{472B74D8-4897-46CF-B82C-B0A13FFA4E31}" sibTransId="{7EDED499-2BFA-4B89-9A4A-DABF3FA98920}"/>
    <dgm:cxn modelId="{D4EEBCFD-E308-49A5-A4B1-B90B0E31C1B4}" type="presOf" srcId="{30F7BE2E-FF89-4003-A9E1-A664D731BF88}" destId="{DB6128BD-228B-4F3F-ACCA-822D1F02D146}" srcOrd="0" destOrd="0" presId="urn:microsoft.com/office/officeart/2008/layout/PictureStrips"/>
    <dgm:cxn modelId="{BCBCA087-6125-49F3-A3B9-20BBD3749DE1}" type="presOf" srcId="{4A93EFEB-595B-489E-A537-98C1AEBABFAC}" destId="{A9CC91F4-6D6B-454C-8DE3-A7DACF3CE1FE}" srcOrd="0" destOrd="0" presId="urn:microsoft.com/office/officeart/2008/layout/PictureStrips"/>
    <dgm:cxn modelId="{4E77CCC3-9B27-4925-945B-0DB2D45B63AC}" type="presOf" srcId="{F63C4153-2A20-4560-ADD2-82C500532F8D}" destId="{72E7AC78-3EB4-4CC2-A3D2-9DF03FB23B44}" srcOrd="0" destOrd="0" presId="urn:microsoft.com/office/officeart/2008/layout/PictureStrips"/>
    <dgm:cxn modelId="{515B2BCD-2587-4229-A61D-1D43F74A74D5}" srcId="{30F7BE2E-FF89-4003-A9E1-A664D731BF88}" destId="{4A93EFEB-595B-489E-A537-98C1AEBABFAC}" srcOrd="1" destOrd="0" parTransId="{0282C026-E465-4DC0-8414-AD5F9EB83DAC}" sibTransId="{04A8244F-C111-43BB-9426-4735210D3BC0}"/>
    <dgm:cxn modelId="{8158A29C-570E-44C1-8264-90B141A579D2}" type="presParOf" srcId="{DB6128BD-228B-4F3F-ACCA-822D1F02D146}" destId="{5F717F76-30F5-46C4-B2B1-0DFCA7629E7D}" srcOrd="0" destOrd="0" presId="urn:microsoft.com/office/officeart/2008/layout/PictureStrips"/>
    <dgm:cxn modelId="{0E1D9EB6-389C-49AB-A94A-69A5DF193BE4}" type="presParOf" srcId="{5F717F76-30F5-46C4-B2B1-0DFCA7629E7D}" destId="{72E7AC78-3EB4-4CC2-A3D2-9DF03FB23B44}" srcOrd="0" destOrd="0" presId="urn:microsoft.com/office/officeart/2008/layout/PictureStrips"/>
    <dgm:cxn modelId="{CD9BFF72-D893-4AAF-99C0-13A87AF909B3}" type="presParOf" srcId="{5F717F76-30F5-46C4-B2B1-0DFCA7629E7D}" destId="{54D13ED0-506A-4F1C-9466-2FD97E01FDD6}" srcOrd="1" destOrd="0" presId="urn:microsoft.com/office/officeart/2008/layout/PictureStrips"/>
    <dgm:cxn modelId="{4BA0EF19-C012-4944-B5A1-C4909D25893B}" type="presParOf" srcId="{DB6128BD-228B-4F3F-ACCA-822D1F02D146}" destId="{87F4999F-6303-4FA7-B61C-B9614F72831A}" srcOrd="1" destOrd="0" presId="urn:microsoft.com/office/officeart/2008/layout/PictureStrips"/>
    <dgm:cxn modelId="{FF979F06-AA8C-474B-946D-52769826253C}" type="presParOf" srcId="{DB6128BD-228B-4F3F-ACCA-822D1F02D146}" destId="{5CD35906-3D66-4EF3-9117-978F16663419}" srcOrd="2" destOrd="0" presId="urn:microsoft.com/office/officeart/2008/layout/PictureStrips"/>
    <dgm:cxn modelId="{F972B855-74E2-43BD-9DA8-4F1255BA9CA9}" type="presParOf" srcId="{5CD35906-3D66-4EF3-9117-978F16663419}" destId="{A9CC91F4-6D6B-454C-8DE3-A7DACF3CE1FE}" srcOrd="0" destOrd="0" presId="urn:microsoft.com/office/officeart/2008/layout/PictureStrips"/>
    <dgm:cxn modelId="{86F275A6-9591-4AC0-B800-732DD5287A3C}" type="presParOf" srcId="{5CD35906-3D66-4EF3-9117-978F16663419}" destId="{B4F366CB-80D3-47D0-8284-5C6A46D093E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60CD2F-8295-4A17-AF40-25246EFD7D3C}" type="doc">
      <dgm:prSet loTypeId="urn:microsoft.com/office/officeart/2005/8/layout/bList2" loCatId="list" qsTypeId="urn:microsoft.com/office/officeart/2005/8/quickstyle/simple1" qsCatId="simple" csTypeId="urn:microsoft.com/office/officeart/2005/8/colors/accent1_2" csCatId="accent1" phldr="1"/>
      <dgm:spPr/>
    </dgm:pt>
    <dgm:pt modelId="{F0E141F8-A0B8-4494-A294-130845927513}">
      <dgm:prSet phldrT="[Text]" custT="1"/>
      <dgm:spPr/>
      <dgm:t>
        <a:bodyPr/>
        <a:lstStyle/>
        <a:p>
          <a:r>
            <a:rPr lang="en-US" sz="2800" dirty="0" err="1" smtClean="0"/>
            <a:t>Intervensi</a:t>
          </a:r>
          <a:r>
            <a:rPr lang="en-US" sz="2800" dirty="0" smtClean="0"/>
            <a:t> </a:t>
          </a:r>
          <a:r>
            <a:rPr lang="en-US" sz="2800" dirty="0" err="1" smtClean="0"/>
            <a:t>berbasis</a:t>
          </a:r>
          <a:r>
            <a:rPr lang="en-US" sz="2800" dirty="0" smtClean="0"/>
            <a:t> </a:t>
          </a:r>
          <a:r>
            <a:rPr lang="en-US" sz="2800" dirty="0" err="1" smtClean="0"/>
            <a:t>wilayah</a:t>
          </a:r>
          <a:r>
            <a:rPr lang="en-US" sz="2800" dirty="0" smtClean="0"/>
            <a:t> </a:t>
          </a:r>
          <a:r>
            <a:rPr lang="en-US" sz="2800" dirty="0" err="1" smtClean="0"/>
            <a:t>mak</a:t>
          </a:r>
          <a:r>
            <a:rPr lang="id-ID" sz="2800" dirty="0" smtClean="0"/>
            <a:t>sud</a:t>
          </a:r>
          <a:r>
            <a:rPr lang="en-US" sz="2800" dirty="0" err="1" smtClean="0"/>
            <a:t>nya</a:t>
          </a:r>
          <a:r>
            <a:rPr lang="en-US" sz="2800" dirty="0" smtClean="0"/>
            <a:t> </a:t>
          </a:r>
          <a:r>
            <a:rPr lang="en-US" sz="2800" dirty="0" err="1" smtClean="0"/>
            <a:t>adalah</a:t>
          </a:r>
          <a:r>
            <a:rPr lang="en-US" sz="2800" dirty="0" smtClean="0"/>
            <a:t> </a:t>
          </a:r>
          <a:r>
            <a:rPr lang="en-US" sz="2800" dirty="0" err="1" smtClean="0"/>
            <a:t>intervensi</a:t>
          </a:r>
          <a:r>
            <a:rPr lang="en-US" sz="2800" dirty="0" smtClean="0"/>
            <a:t> PISPK </a:t>
          </a:r>
          <a:r>
            <a:rPr lang="en-US" sz="2800" dirty="0" err="1" smtClean="0"/>
            <a:t>fokus</a:t>
          </a:r>
          <a:r>
            <a:rPr lang="en-US" sz="2800" dirty="0" smtClean="0"/>
            <a:t> </a:t>
          </a:r>
          <a:r>
            <a:rPr lang="en-US" sz="2800" dirty="0" err="1" smtClean="0"/>
            <a:t>pada</a:t>
          </a:r>
          <a:r>
            <a:rPr lang="en-US" sz="2800" dirty="0" smtClean="0"/>
            <a:t> </a:t>
          </a:r>
          <a:r>
            <a:rPr lang="en-US" sz="2800" dirty="0" err="1" smtClean="0"/>
            <a:t>satu</a:t>
          </a:r>
          <a:r>
            <a:rPr lang="en-US" sz="2800" dirty="0" smtClean="0"/>
            <a:t> </a:t>
          </a:r>
          <a:r>
            <a:rPr lang="en-US" sz="2800" dirty="0" err="1" smtClean="0"/>
            <a:t>wilayah</a:t>
          </a:r>
          <a:endParaRPr lang="id-ID" sz="2800" dirty="0"/>
        </a:p>
      </dgm:t>
    </dgm:pt>
    <dgm:pt modelId="{41FA7E9D-79C3-46D6-8634-CC7499081933}" type="parTrans" cxnId="{AE8180BD-3515-4E28-9150-EDC617ECCEF9}">
      <dgm:prSet/>
      <dgm:spPr/>
      <dgm:t>
        <a:bodyPr/>
        <a:lstStyle/>
        <a:p>
          <a:endParaRPr lang="id-ID"/>
        </a:p>
      </dgm:t>
    </dgm:pt>
    <dgm:pt modelId="{47CD37AD-3ED5-4E5D-A4C2-964DDB4187DB}" type="sibTrans" cxnId="{AE8180BD-3515-4E28-9150-EDC617ECCEF9}">
      <dgm:prSet/>
      <dgm:spPr/>
      <dgm:t>
        <a:bodyPr/>
        <a:lstStyle/>
        <a:p>
          <a:endParaRPr lang="id-ID"/>
        </a:p>
      </dgm:t>
    </dgm:pt>
    <dgm:pt modelId="{36115B49-03FB-42CB-8547-988221214261}">
      <dgm:prSet custT="1"/>
      <dgm:spPr/>
      <dgm:t>
        <a:bodyPr/>
        <a:lstStyle/>
        <a:p>
          <a:r>
            <a:rPr lang="id-ID" sz="2800" dirty="0" smtClean="0"/>
            <a:t>Contoh Desa Sepat untuk Puskesmas Manahan</a:t>
          </a:r>
        </a:p>
      </dgm:t>
    </dgm:pt>
    <dgm:pt modelId="{FF72006C-F5C5-4D57-83B7-E287FE746094}" type="parTrans" cxnId="{32A3E6D2-DD1A-4D5D-BA8D-4FEB8429198D}">
      <dgm:prSet/>
      <dgm:spPr/>
      <dgm:t>
        <a:bodyPr/>
        <a:lstStyle/>
        <a:p>
          <a:endParaRPr lang="id-ID"/>
        </a:p>
      </dgm:t>
    </dgm:pt>
    <dgm:pt modelId="{B8F233EF-B639-44F2-B854-8CF05FFD92DD}" type="sibTrans" cxnId="{32A3E6D2-DD1A-4D5D-BA8D-4FEB8429198D}">
      <dgm:prSet/>
      <dgm:spPr/>
      <dgm:t>
        <a:bodyPr/>
        <a:lstStyle/>
        <a:p>
          <a:endParaRPr lang="id-ID"/>
        </a:p>
      </dgm:t>
    </dgm:pt>
    <dgm:pt modelId="{37EF4930-0499-4BF3-BDF8-D01074E4D863}">
      <dgm:prSet phldrT="[Text]" custT="1"/>
      <dgm:spPr/>
      <dgm:t>
        <a:bodyPr/>
        <a:lstStyle/>
        <a:p>
          <a:r>
            <a:rPr lang="id-ID" sz="2800" dirty="0" smtClean="0"/>
            <a:t>I</a:t>
          </a:r>
          <a:r>
            <a:rPr lang="en-US" sz="2800" dirty="0" err="1" smtClean="0"/>
            <a:t>ni</a:t>
          </a:r>
          <a:r>
            <a:rPr lang="en-US" sz="2800" dirty="0" smtClean="0"/>
            <a:t> </a:t>
          </a:r>
          <a:r>
            <a:rPr lang="en-US" sz="2800" dirty="0" err="1" smtClean="0"/>
            <a:t>berarti</a:t>
          </a:r>
          <a:r>
            <a:rPr lang="en-US" sz="2800" dirty="0" smtClean="0"/>
            <a:t> </a:t>
          </a:r>
          <a:r>
            <a:rPr lang="en-US" sz="2800" dirty="0" err="1" smtClean="0"/>
            <a:t>prioritas</a:t>
          </a:r>
          <a:r>
            <a:rPr lang="en-US" sz="2800" dirty="0" smtClean="0"/>
            <a:t> </a:t>
          </a:r>
          <a:r>
            <a:rPr lang="en-US" sz="2800" dirty="0" err="1" smtClean="0"/>
            <a:t>utama</a:t>
          </a:r>
          <a:r>
            <a:rPr lang="en-US" sz="2800" dirty="0" smtClean="0"/>
            <a:t> </a:t>
          </a:r>
          <a:r>
            <a:rPr lang="en-US" sz="2800" dirty="0" err="1" smtClean="0"/>
            <a:t>adalah</a:t>
          </a:r>
          <a:r>
            <a:rPr lang="en-US" sz="2800" dirty="0" smtClean="0"/>
            <a:t> </a:t>
          </a:r>
          <a:r>
            <a:rPr lang="en-US" sz="2800" dirty="0" err="1" smtClean="0"/>
            <a:t>daerah</a:t>
          </a:r>
          <a:r>
            <a:rPr lang="en-US" sz="2800" dirty="0" smtClean="0"/>
            <a:t> </a:t>
          </a:r>
          <a:r>
            <a:rPr lang="en-US" sz="2800" dirty="0" err="1" smtClean="0"/>
            <a:t>dengan</a:t>
          </a:r>
          <a:r>
            <a:rPr lang="en-US" sz="2800" dirty="0" smtClean="0"/>
            <a:t> </a:t>
          </a:r>
          <a:r>
            <a:rPr lang="en-US" sz="2800" dirty="0" err="1" smtClean="0"/>
            <a:t>nilai</a:t>
          </a:r>
          <a:r>
            <a:rPr lang="en-US" sz="2800" dirty="0" smtClean="0"/>
            <a:t> IK</a:t>
          </a:r>
          <a:r>
            <a:rPr lang="id-ID" sz="2800" dirty="0" smtClean="0"/>
            <a:t>S</a:t>
          </a:r>
          <a:r>
            <a:rPr lang="en-US" sz="2800" dirty="0" smtClean="0"/>
            <a:t> paling </a:t>
          </a:r>
          <a:r>
            <a:rPr lang="en-US" sz="2800" dirty="0" err="1" smtClean="0"/>
            <a:t>rendah</a:t>
          </a:r>
          <a:r>
            <a:rPr lang="en-US" sz="2800" dirty="0" smtClean="0"/>
            <a:t>. </a:t>
          </a:r>
          <a:endParaRPr lang="id-ID" sz="2800" dirty="0"/>
        </a:p>
      </dgm:t>
    </dgm:pt>
    <dgm:pt modelId="{43DC7F23-7FB2-4057-8BF7-6775BDED80FD}" type="parTrans" cxnId="{77242275-329F-40C3-BA08-CC3680F0C16A}">
      <dgm:prSet/>
      <dgm:spPr/>
      <dgm:t>
        <a:bodyPr/>
        <a:lstStyle/>
        <a:p>
          <a:endParaRPr lang="id-ID"/>
        </a:p>
      </dgm:t>
    </dgm:pt>
    <dgm:pt modelId="{0D3AB745-2F09-4AFD-B837-648C7A8C398F}" type="sibTrans" cxnId="{77242275-329F-40C3-BA08-CC3680F0C16A}">
      <dgm:prSet/>
      <dgm:spPr/>
      <dgm:t>
        <a:bodyPr/>
        <a:lstStyle/>
        <a:p>
          <a:endParaRPr lang="id-ID"/>
        </a:p>
      </dgm:t>
    </dgm:pt>
    <dgm:pt modelId="{B2CD6D61-3585-4AF3-9D1E-9EA702D06D2F}" type="pres">
      <dgm:prSet presAssocID="{B360CD2F-8295-4A17-AF40-25246EFD7D3C}" presName="diagram" presStyleCnt="0">
        <dgm:presLayoutVars>
          <dgm:dir/>
          <dgm:animLvl val="lvl"/>
          <dgm:resizeHandles val="exact"/>
        </dgm:presLayoutVars>
      </dgm:prSet>
      <dgm:spPr/>
    </dgm:pt>
    <dgm:pt modelId="{EC5CDC48-C467-4833-91DA-F716C7C0222B}" type="pres">
      <dgm:prSet presAssocID="{F0E141F8-A0B8-4494-A294-130845927513}" presName="compNode" presStyleCnt="0"/>
      <dgm:spPr/>
    </dgm:pt>
    <dgm:pt modelId="{88E8A29D-7C27-4E91-940D-26866314CC76}" type="pres">
      <dgm:prSet presAssocID="{F0E141F8-A0B8-4494-A294-130845927513}" presName="childRect" presStyleLbl="bgAcc1" presStyleIdx="0" presStyleCnt="3">
        <dgm:presLayoutVars>
          <dgm:bulletEnabled val="1"/>
        </dgm:presLayoutVars>
      </dgm:prSet>
      <dgm:spPr/>
    </dgm:pt>
    <dgm:pt modelId="{2D48B118-0F0A-48B0-9DBD-2948F34121C7}" type="pres">
      <dgm:prSet presAssocID="{F0E141F8-A0B8-4494-A294-130845927513}" presName="parentText" presStyleLbl="node1" presStyleIdx="0" presStyleCnt="0">
        <dgm:presLayoutVars>
          <dgm:chMax val="0"/>
          <dgm:bulletEnabled val="1"/>
        </dgm:presLayoutVars>
      </dgm:prSet>
      <dgm:spPr/>
      <dgm:t>
        <a:bodyPr/>
        <a:lstStyle/>
        <a:p>
          <a:endParaRPr lang="id-ID"/>
        </a:p>
      </dgm:t>
    </dgm:pt>
    <dgm:pt modelId="{8A74C460-D153-4AAD-977D-E52A6753F65C}" type="pres">
      <dgm:prSet presAssocID="{F0E141F8-A0B8-4494-A294-130845927513}" presName="parentRect" presStyleLbl="alignNode1" presStyleIdx="0" presStyleCnt="3" custScaleY="349317"/>
      <dgm:spPr/>
      <dgm:t>
        <a:bodyPr/>
        <a:lstStyle/>
        <a:p>
          <a:endParaRPr lang="id-ID"/>
        </a:p>
      </dgm:t>
    </dgm:pt>
    <dgm:pt modelId="{F43CD96F-BBD2-4B61-BDEF-CAB1A2856CA1}" type="pres">
      <dgm:prSet presAssocID="{F0E141F8-A0B8-4494-A294-130845927513}" presName="adorn" presStyleLbl="fgAccFollow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dgm:spPr>
    </dgm:pt>
    <dgm:pt modelId="{20EE776F-5773-43C9-9F93-79D18CB931E1}" type="pres">
      <dgm:prSet presAssocID="{47CD37AD-3ED5-4E5D-A4C2-964DDB4187DB}" presName="sibTrans" presStyleLbl="sibTrans2D1" presStyleIdx="0" presStyleCnt="0"/>
      <dgm:spPr/>
      <dgm:t>
        <a:bodyPr/>
        <a:lstStyle/>
        <a:p>
          <a:endParaRPr lang="id-ID"/>
        </a:p>
      </dgm:t>
    </dgm:pt>
    <dgm:pt modelId="{E47B3EDF-61E5-41DA-A2C1-FBE6038204B5}" type="pres">
      <dgm:prSet presAssocID="{37EF4930-0499-4BF3-BDF8-D01074E4D863}" presName="compNode" presStyleCnt="0"/>
      <dgm:spPr/>
    </dgm:pt>
    <dgm:pt modelId="{10BCB00A-82B6-45B0-B7BC-E6C05FEE6770}" type="pres">
      <dgm:prSet presAssocID="{37EF4930-0499-4BF3-BDF8-D01074E4D863}" presName="childRect" presStyleLbl="bgAcc1" presStyleIdx="1" presStyleCnt="3">
        <dgm:presLayoutVars>
          <dgm:bulletEnabled val="1"/>
        </dgm:presLayoutVars>
      </dgm:prSet>
      <dgm:spPr/>
    </dgm:pt>
    <dgm:pt modelId="{FDF22A6A-CE9C-4B27-A8FC-E15ABB5F6EF5}" type="pres">
      <dgm:prSet presAssocID="{37EF4930-0499-4BF3-BDF8-D01074E4D863}" presName="parentText" presStyleLbl="node1" presStyleIdx="0" presStyleCnt="0">
        <dgm:presLayoutVars>
          <dgm:chMax val="0"/>
          <dgm:bulletEnabled val="1"/>
        </dgm:presLayoutVars>
      </dgm:prSet>
      <dgm:spPr/>
      <dgm:t>
        <a:bodyPr/>
        <a:lstStyle/>
        <a:p>
          <a:endParaRPr lang="id-ID"/>
        </a:p>
      </dgm:t>
    </dgm:pt>
    <dgm:pt modelId="{41900195-0773-4766-8288-3AA8680C799F}" type="pres">
      <dgm:prSet presAssocID="{37EF4930-0499-4BF3-BDF8-D01074E4D863}" presName="parentRect" presStyleLbl="alignNode1" presStyleIdx="1" presStyleCnt="3" custScaleY="349317"/>
      <dgm:spPr/>
      <dgm:t>
        <a:bodyPr/>
        <a:lstStyle/>
        <a:p>
          <a:endParaRPr lang="id-ID"/>
        </a:p>
      </dgm:t>
    </dgm:pt>
    <dgm:pt modelId="{E242CB8E-AF9F-4471-AF9E-5106965C0967}" type="pres">
      <dgm:prSet presAssocID="{37EF4930-0499-4BF3-BDF8-D01074E4D863}" presName="adorn" presStyleLbl="fgAccFollowNod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dgm:spPr>
    </dgm:pt>
    <dgm:pt modelId="{A2C5FB3B-89DB-45BD-A05E-4C8E283D5B23}" type="pres">
      <dgm:prSet presAssocID="{0D3AB745-2F09-4AFD-B837-648C7A8C398F}" presName="sibTrans" presStyleLbl="sibTrans2D1" presStyleIdx="0" presStyleCnt="0"/>
      <dgm:spPr/>
      <dgm:t>
        <a:bodyPr/>
        <a:lstStyle/>
        <a:p>
          <a:endParaRPr lang="id-ID"/>
        </a:p>
      </dgm:t>
    </dgm:pt>
    <dgm:pt modelId="{2D5995F7-C7E9-497D-9F91-0000909F3617}" type="pres">
      <dgm:prSet presAssocID="{36115B49-03FB-42CB-8547-988221214261}" presName="compNode" presStyleCnt="0"/>
      <dgm:spPr/>
    </dgm:pt>
    <dgm:pt modelId="{33C6A836-DC1A-485E-BC20-CA475638A4D9}" type="pres">
      <dgm:prSet presAssocID="{36115B49-03FB-42CB-8547-988221214261}" presName="childRect" presStyleLbl="bgAcc1" presStyleIdx="2" presStyleCnt="3">
        <dgm:presLayoutVars>
          <dgm:bulletEnabled val="1"/>
        </dgm:presLayoutVars>
      </dgm:prSet>
      <dgm:spPr/>
    </dgm:pt>
    <dgm:pt modelId="{53941397-74D1-4593-B613-45135F798A26}" type="pres">
      <dgm:prSet presAssocID="{36115B49-03FB-42CB-8547-988221214261}" presName="parentText" presStyleLbl="node1" presStyleIdx="0" presStyleCnt="0">
        <dgm:presLayoutVars>
          <dgm:chMax val="0"/>
          <dgm:bulletEnabled val="1"/>
        </dgm:presLayoutVars>
      </dgm:prSet>
      <dgm:spPr/>
      <dgm:t>
        <a:bodyPr/>
        <a:lstStyle/>
        <a:p>
          <a:endParaRPr lang="id-ID"/>
        </a:p>
      </dgm:t>
    </dgm:pt>
    <dgm:pt modelId="{01C61DE2-CF1E-4198-9ED3-136FB313A02F}" type="pres">
      <dgm:prSet presAssocID="{36115B49-03FB-42CB-8547-988221214261}" presName="parentRect" presStyleLbl="alignNode1" presStyleIdx="2" presStyleCnt="3" custScaleY="349317"/>
      <dgm:spPr/>
      <dgm:t>
        <a:bodyPr/>
        <a:lstStyle/>
        <a:p>
          <a:endParaRPr lang="id-ID"/>
        </a:p>
      </dgm:t>
    </dgm:pt>
    <dgm:pt modelId="{B11AA508-9092-4399-B7E8-F78D8D965419}" type="pres">
      <dgm:prSet presAssocID="{36115B49-03FB-42CB-8547-988221214261}" presName="adorn" presStyleLbl="fgAccFollowNod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dgm:spPr>
    </dgm:pt>
  </dgm:ptLst>
  <dgm:cxnLst>
    <dgm:cxn modelId="{32A3E6D2-DD1A-4D5D-BA8D-4FEB8429198D}" srcId="{B360CD2F-8295-4A17-AF40-25246EFD7D3C}" destId="{36115B49-03FB-42CB-8547-988221214261}" srcOrd="2" destOrd="0" parTransId="{FF72006C-F5C5-4D57-83B7-E287FE746094}" sibTransId="{B8F233EF-B639-44F2-B854-8CF05FFD92DD}"/>
    <dgm:cxn modelId="{D189917E-44F5-494B-AE4B-73FA17425212}" type="presOf" srcId="{36115B49-03FB-42CB-8547-988221214261}" destId="{01C61DE2-CF1E-4198-9ED3-136FB313A02F}" srcOrd="1" destOrd="0" presId="urn:microsoft.com/office/officeart/2005/8/layout/bList2"/>
    <dgm:cxn modelId="{AE8180BD-3515-4E28-9150-EDC617ECCEF9}" srcId="{B360CD2F-8295-4A17-AF40-25246EFD7D3C}" destId="{F0E141F8-A0B8-4494-A294-130845927513}" srcOrd="0" destOrd="0" parTransId="{41FA7E9D-79C3-46D6-8634-CC7499081933}" sibTransId="{47CD37AD-3ED5-4E5D-A4C2-964DDB4187DB}"/>
    <dgm:cxn modelId="{00B230A2-CB32-4AED-B04B-A7EDFAC16336}" type="presOf" srcId="{37EF4930-0499-4BF3-BDF8-D01074E4D863}" destId="{FDF22A6A-CE9C-4B27-A8FC-E15ABB5F6EF5}" srcOrd="0" destOrd="0" presId="urn:microsoft.com/office/officeart/2005/8/layout/bList2"/>
    <dgm:cxn modelId="{4FE1D7D8-7147-414D-B75C-BBA434D09353}" type="presOf" srcId="{47CD37AD-3ED5-4E5D-A4C2-964DDB4187DB}" destId="{20EE776F-5773-43C9-9F93-79D18CB931E1}" srcOrd="0" destOrd="0" presId="urn:microsoft.com/office/officeart/2005/8/layout/bList2"/>
    <dgm:cxn modelId="{FB311008-119D-4717-89D8-B92378250B41}" type="presOf" srcId="{F0E141F8-A0B8-4494-A294-130845927513}" destId="{8A74C460-D153-4AAD-977D-E52A6753F65C}" srcOrd="1" destOrd="0" presId="urn:microsoft.com/office/officeart/2005/8/layout/bList2"/>
    <dgm:cxn modelId="{B72B2F99-115D-44DF-A3AD-9AA9FFD4C24B}" type="presOf" srcId="{B360CD2F-8295-4A17-AF40-25246EFD7D3C}" destId="{B2CD6D61-3585-4AF3-9D1E-9EA702D06D2F}" srcOrd="0" destOrd="0" presId="urn:microsoft.com/office/officeart/2005/8/layout/bList2"/>
    <dgm:cxn modelId="{77242275-329F-40C3-BA08-CC3680F0C16A}" srcId="{B360CD2F-8295-4A17-AF40-25246EFD7D3C}" destId="{37EF4930-0499-4BF3-BDF8-D01074E4D863}" srcOrd="1" destOrd="0" parTransId="{43DC7F23-7FB2-4057-8BF7-6775BDED80FD}" sibTransId="{0D3AB745-2F09-4AFD-B837-648C7A8C398F}"/>
    <dgm:cxn modelId="{D5EF770C-266C-4F77-B714-7C32AEB7BF76}" type="presOf" srcId="{F0E141F8-A0B8-4494-A294-130845927513}" destId="{2D48B118-0F0A-48B0-9DBD-2948F34121C7}" srcOrd="0" destOrd="0" presId="urn:microsoft.com/office/officeart/2005/8/layout/bList2"/>
    <dgm:cxn modelId="{7F4FF256-E377-4A8E-B521-6431FC873068}" type="presOf" srcId="{37EF4930-0499-4BF3-BDF8-D01074E4D863}" destId="{41900195-0773-4766-8288-3AA8680C799F}" srcOrd="1" destOrd="0" presId="urn:microsoft.com/office/officeart/2005/8/layout/bList2"/>
    <dgm:cxn modelId="{2D911139-1E08-43C2-B8A4-1C96274259A5}" type="presOf" srcId="{36115B49-03FB-42CB-8547-988221214261}" destId="{53941397-74D1-4593-B613-45135F798A26}" srcOrd="0" destOrd="0" presId="urn:microsoft.com/office/officeart/2005/8/layout/bList2"/>
    <dgm:cxn modelId="{BD06E685-0259-44AF-A6A6-B04242DF6248}" type="presOf" srcId="{0D3AB745-2F09-4AFD-B837-648C7A8C398F}" destId="{A2C5FB3B-89DB-45BD-A05E-4C8E283D5B23}" srcOrd="0" destOrd="0" presId="urn:microsoft.com/office/officeart/2005/8/layout/bList2"/>
    <dgm:cxn modelId="{EF55244E-15E6-4BFE-9CCF-098C7E405141}" type="presParOf" srcId="{B2CD6D61-3585-4AF3-9D1E-9EA702D06D2F}" destId="{EC5CDC48-C467-4833-91DA-F716C7C0222B}" srcOrd="0" destOrd="0" presId="urn:microsoft.com/office/officeart/2005/8/layout/bList2"/>
    <dgm:cxn modelId="{30514B13-CE0C-4668-B012-C02C5A84D27C}" type="presParOf" srcId="{EC5CDC48-C467-4833-91DA-F716C7C0222B}" destId="{88E8A29D-7C27-4E91-940D-26866314CC76}" srcOrd="0" destOrd="0" presId="urn:microsoft.com/office/officeart/2005/8/layout/bList2"/>
    <dgm:cxn modelId="{FE5F970E-10B9-4F4C-A3A0-BCA14269DC5C}" type="presParOf" srcId="{EC5CDC48-C467-4833-91DA-F716C7C0222B}" destId="{2D48B118-0F0A-48B0-9DBD-2948F34121C7}" srcOrd="1" destOrd="0" presId="urn:microsoft.com/office/officeart/2005/8/layout/bList2"/>
    <dgm:cxn modelId="{C76CBFEF-EED3-4090-8B2C-C1639CFC9625}" type="presParOf" srcId="{EC5CDC48-C467-4833-91DA-F716C7C0222B}" destId="{8A74C460-D153-4AAD-977D-E52A6753F65C}" srcOrd="2" destOrd="0" presId="urn:microsoft.com/office/officeart/2005/8/layout/bList2"/>
    <dgm:cxn modelId="{2A2DFDA3-0AA2-419C-83DB-BF78021E91E9}" type="presParOf" srcId="{EC5CDC48-C467-4833-91DA-F716C7C0222B}" destId="{F43CD96F-BBD2-4B61-BDEF-CAB1A2856CA1}" srcOrd="3" destOrd="0" presId="urn:microsoft.com/office/officeart/2005/8/layout/bList2"/>
    <dgm:cxn modelId="{BB1D4862-5D66-4B3F-BD62-2A405B3DE90C}" type="presParOf" srcId="{B2CD6D61-3585-4AF3-9D1E-9EA702D06D2F}" destId="{20EE776F-5773-43C9-9F93-79D18CB931E1}" srcOrd="1" destOrd="0" presId="urn:microsoft.com/office/officeart/2005/8/layout/bList2"/>
    <dgm:cxn modelId="{97337513-21A8-49C2-B077-A26ED14AD6A4}" type="presParOf" srcId="{B2CD6D61-3585-4AF3-9D1E-9EA702D06D2F}" destId="{E47B3EDF-61E5-41DA-A2C1-FBE6038204B5}" srcOrd="2" destOrd="0" presId="urn:microsoft.com/office/officeart/2005/8/layout/bList2"/>
    <dgm:cxn modelId="{7B1075C9-E34D-4027-A108-E7180E7D6F13}" type="presParOf" srcId="{E47B3EDF-61E5-41DA-A2C1-FBE6038204B5}" destId="{10BCB00A-82B6-45B0-B7BC-E6C05FEE6770}" srcOrd="0" destOrd="0" presId="urn:microsoft.com/office/officeart/2005/8/layout/bList2"/>
    <dgm:cxn modelId="{EB87A329-4181-4AB6-B6C8-242421B5A216}" type="presParOf" srcId="{E47B3EDF-61E5-41DA-A2C1-FBE6038204B5}" destId="{FDF22A6A-CE9C-4B27-A8FC-E15ABB5F6EF5}" srcOrd="1" destOrd="0" presId="urn:microsoft.com/office/officeart/2005/8/layout/bList2"/>
    <dgm:cxn modelId="{ED825B79-46DE-49FD-BBC5-28E51F861223}" type="presParOf" srcId="{E47B3EDF-61E5-41DA-A2C1-FBE6038204B5}" destId="{41900195-0773-4766-8288-3AA8680C799F}" srcOrd="2" destOrd="0" presId="urn:microsoft.com/office/officeart/2005/8/layout/bList2"/>
    <dgm:cxn modelId="{D69D5128-809B-4D21-9F7F-39D1A1ED757E}" type="presParOf" srcId="{E47B3EDF-61E5-41DA-A2C1-FBE6038204B5}" destId="{E242CB8E-AF9F-4471-AF9E-5106965C0967}" srcOrd="3" destOrd="0" presId="urn:microsoft.com/office/officeart/2005/8/layout/bList2"/>
    <dgm:cxn modelId="{FCD4D75C-7DDA-4258-BB31-6C5BC8D5160B}" type="presParOf" srcId="{B2CD6D61-3585-4AF3-9D1E-9EA702D06D2F}" destId="{A2C5FB3B-89DB-45BD-A05E-4C8E283D5B23}" srcOrd="3" destOrd="0" presId="urn:microsoft.com/office/officeart/2005/8/layout/bList2"/>
    <dgm:cxn modelId="{C9FEF087-5369-441A-8A52-FDA2A08A7E74}" type="presParOf" srcId="{B2CD6D61-3585-4AF3-9D1E-9EA702D06D2F}" destId="{2D5995F7-C7E9-497D-9F91-0000909F3617}" srcOrd="4" destOrd="0" presId="urn:microsoft.com/office/officeart/2005/8/layout/bList2"/>
    <dgm:cxn modelId="{E59AD823-64A2-494F-B6E3-D0C833370011}" type="presParOf" srcId="{2D5995F7-C7E9-497D-9F91-0000909F3617}" destId="{33C6A836-DC1A-485E-BC20-CA475638A4D9}" srcOrd="0" destOrd="0" presId="urn:microsoft.com/office/officeart/2005/8/layout/bList2"/>
    <dgm:cxn modelId="{CC1A6F4F-B028-41F9-A2F3-FB912EC47E9F}" type="presParOf" srcId="{2D5995F7-C7E9-497D-9F91-0000909F3617}" destId="{53941397-74D1-4593-B613-45135F798A26}" srcOrd="1" destOrd="0" presId="urn:microsoft.com/office/officeart/2005/8/layout/bList2"/>
    <dgm:cxn modelId="{52293885-E7B3-4C6A-9CBD-3A4CF3BE33C5}" type="presParOf" srcId="{2D5995F7-C7E9-497D-9F91-0000909F3617}" destId="{01C61DE2-CF1E-4198-9ED3-136FB313A02F}" srcOrd="2" destOrd="0" presId="urn:microsoft.com/office/officeart/2005/8/layout/bList2"/>
    <dgm:cxn modelId="{8BEB64C0-5739-4C6E-8FC7-FB5272D53B0D}" type="presParOf" srcId="{2D5995F7-C7E9-497D-9F91-0000909F3617}" destId="{B11AA508-9092-4399-B7E8-F78D8D965419}"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58DBCD-F4E5-4427-8270-3463E6DDF466}" type="doc">
      <dgm:prSet loTypeId="urn:microsoft.com/office/officeart/2005/8/layout/gear1" loCatId="relationship" qsTypeId="urn:microsoft.com/office/officeart/2005/8/quickstyle/simple1" qsCatId="simple" csTypeId="urn:microsoft.com/office/officeart/2005/8/colors/colorful4" csCatId="colorful" phldr="1"/>
      <dgm:spPr/>
    </dgm:pt>
    <dgm:pt modelId="{AC99F0BF-166F-41CF-9B43-93B9F670CC8D}">
      <dgm:prSet phldrT="[Text]" custT="1"/>
      <dgm:spPr/>
      <dgm:t>
        <a:bodyPr/>
        <a:lstStyle/>
        <a:p>
          <a:r>
            <a:rPr lang="id-ID" sz="2400" dirty="0" smtClean="0"/>
            <a:t>3. Peningkatan cakupan 12 indikator</a:t>
          </a:r>
          <a:endParaRPr lang="id-ID" sz="2400" dirty="0"/>
        </a:p>
      </dgm:t>
    </dgm:pt>
    <dgm:pt modelId="{9106D7BE-9679-403B-B0D3-8B52844D9E58}" type="parTrans" cxnId="{6E281CA0-C65B-4C23-AD14-8230048A2AF2}">
      <dgm:prSet/>
      <dgm:spPr/>
      <dgm:t>
        <a:bodyPr/>
        <a:lstStyle/>
        <a:p>
          <a:endParaRPr lang="id-ID"/>
        </a:p>
      </dgm:t>
    </dgm:pt>
    <dgm:pt modelId="{DC021725-ED4F-4C45-931C-5B1007097542}" type="sibTrans" cxnId="{6E281CA0-C65B-4C23-AD14-8230048A2AF2}">
      <dgm:prSet/>
      <dgm:spPr/>
      <dgm:t>
        <a:bodyPr/>
        <a:lstStyle/>
        <a:p>
          <a:endParaRPr lang="id-ID"/>
        </a:p>
      </dgm:t>
    </dgm:pt>
    <dgm:pt modelId="{79F61891-51E8-4988-AAA9-D7A0A57FEBF6}">
      <dgm:prSet phldrT="[Text]" custT="1"/>
      <dgm:spPr/>
      <dgm:t>
        <a:bodyPr/>
        <a:lstStyle/>
        <a:p>
          <a:r>
            <a:rPr lang="id-ID" sz="2400" dirty="0" smtClean="0"/>
            <a:t>2. Peningkatan Koordinasi</a:t>
          </a:r>
          <a:endParaRPr lang="id-ID" sz="2400" dirty="0"/>
        </a:p>
      </dgm:t>
    </dgm:pt>
    <dgm:pt modelId="{EFCC1D32-8740-4103-B8E8-F9536CFB6CCE}" type="parTrans" cxnId="{4D4A740C-DA25-4C72-BFAE-3E0CD4AF0941}">
      <dgm:prSet/>
      <dgm:spPr/>
      <dgm:t>
        <a:bodyPr/>
        <a:lstStyle/>
        <a:p>
          <a:endParaRPr lang="id-ID"/>
        </a:p>
      </dgm:t>
    </dgm:pt>
    <dgm:pt modelId="{83BC171E-F22C-4249-8559-639E167E750A}" type="sibTrans" cxnId="{4D4A740C-DA25-4C72-BFAE-3E0CD4AF0941}">
      <dgm:prSet/>
      <dgm:spPr/>
      <dgm:t>
        <a:bodyPr/>
        <a:lstStyle/>
        <a:p>
          <a:endParaRPr lang="id-ID"/>
        </a:p>
      </dgm:t>
    </dgm:pt>
    <dgm:pt modelId="{87F258C4-9F45-46AA-A891-B0C1706C6CE1}">
      <dgm:prSet phldrT="[Text]" custT="1"/>
      <dgm:spPr/>
      <dgm:t>
        <a:bodyPr/>
        <a:lstStyle/>
        <a:p>
          <a:r>
            <a:rPr lang="id-ID" sz="2400" dirty="0" smtClean="0"/>
            <a:t>1. Peningkatan Pelayanan</a:t>
          </a:r>
          <a:endParaRPr lang="id-ID" sz="2400" dirty="0"/>
        </a:p>
      </dgm:t>
    </dgm:pt>
    <dgm:pt modelId="{1CF1FE5D-FD54-47BE-8E92-057DB1824360}" type="parTrans" cxnId="{64FE371A-DE4C-43B9-BF82-3F821836B874}">
      <dgm:prSet/>
      <dgm:spPr/>
      <dgm:t>
        <a:bodyPr/>
        <a:lstStyle/>
        <a:p>
          <a:endParaRPr lang="id-ID"/>
        </a:p>
      </dgm:t>
    </dgm:pt>
    <dgm:pt modelId="{D86554A0-AADB-42D0-80AF-3CDD3CF4EB58}" type="sibTrans" cxnId="{64FE371A-DE4C-43B9-BF82-3F821836B874}">
      <dgm:prSet/>
      <dgm:spPr/>
      <dgm:t>
        <a:bodyPr/>
        <a:lstStyle/>
        <a:p>
          <a:endParaRPr lang="id-ID"/>
        </a:p>
      </dgm:t>
    </dgm:pt>
    <dgm:pt modelId="{1FC5BD0C-D2F3-437B-AD98-CC9358FD1F28}" type="pres">
      <dgm:prSet presAssocID="{A658DBCD-F4E5-4427-8270-3463E6DDF466}" presName="composite" presStyleCnt="0">
        <dgm:presLayoutVars>
          <dgm:chMax val="3"/>
          <dgm:animLvl val="lvl"/>
          <dgm:resizeHandles val="exact"/>
        </dgm:presLayoutVars>
      </dgm:prSet>
      <dgm:spPr/>
    </dgm:pt>
    <dgm:pt modelId="{760CFFAD-CC7C-4592-A839-0175575B2C7D}" type="pres">
      <dgm:prSet presAssocID="{AC99F0BF-166F-41CF-9B43-93B9F670CC8D}" presName="gear1" presStyleLbl="node1" presStyleIdx="0" presStyleCnt="3" custScaleX="125453" custScaleY="117374" custLinFactNeighborX="25055" custLinFactNeighborY="-5669">
        <dgm:presLayoutVars>
          <dgm:chMax val="1"/>
          <dgm:bulletEnabled val="1"/>
        </dgm:presLayoutVars>
      </dgm:prSet>
      <dgm:spPr/>
      <dgm:t>
        <a:bodyPr/>
        <a:lstStyle/>
        <a:p>
          <a:endParaRPr lang="id-ID"/>
        </a:p>
      </dgm:t>
    </dgm:pt>
    <dgm:pt modelId="{C259CCC5-5777-4B67-8927-FABBFAD65CBE}" type="pres">
      <dgm:prSet presAssocID="{AC99F0BF-166F-41CF-9B43-93B9F670CC8D}" presName="gear1srcNode" presStyleLbl="node1" presStyleIdx="0" presStyleCnt="3"/>
      <dgm:spPr/>
      <dgm:t>
        <a:bodyPr/>
        <a:lstStyle/>
        <a:p>
          <a:endParaRPr lang="id-ID"/>
        </a:p>
      </dgm:t>
    </dgm:pt>
    <dgm:pt modelId="{02445471-9197-4437-B93B-AB757A82C6C6}" type="pres">
      <dgm:prSet presAssocID="{AC99F0BF-166F-41CF-9B43-93B9F670CC8D}" presName="gear1dstNode" presStyleLbl="node1" presStyleIdx="0" presStyleCnt="3"/>
      <dgm:spPr/>
      <dgm:t>
        <a:bodyPr/>
        <a:lstStyle/>
        <a:p>
          <a:endParaRPr lang="id-ID"/>
        </a:p>
      </dgm:t>
    </dgm:pt>
    <dgm:pt modelId="{BD0E4001-8BDC-4243-8F50-AA6B23405316}" type="pres">
      <dgm:prSet presAssocID="{87F258C4-9F45-46AA-A891-B0C1706C6CE1}" presName="gear2" presStyleLbl="node1" presStyleIdx="1" presStyleCnt="3" custScaleX="130738" custScaleY="115358" custLinFactNeighborX="-17469" custLinFactNeighborY="26986">
        <dgm:presLayoutVars>
          <dgm:chMax val="1"/>
          <dgm:bulletEnabled val="1"/>
        </dgm:presLayoutVars>
      </dgm:prSet>
      <dgm:spPr/>
      <dgm:t>
        <a:bodyPr/>
        <a:lstStyle/>
        <a:p>
          <a:endParaRPr lang="id-ID"/>
        </a:p>
      </dgm:t>
    </dgm:pt>
    <dgm:pt modelId="{E5B68A65-D599-4F8D-8E3F-D264C44AF5FE}" type="pres">
      <dgm:prSet presAssocID="{87F258C4-9F45-46AA-A891-B0C1706C6CE1}" presName="gear2srcNode" presStyleLbl="node1" presStyleIdx="1" presStyleCnt="3"/>
      <dgm:spPr/>
      <dgm:t>
        <a:bodyPr/>
        <a:lstStyle/>
        <a:p>
          <a:endParaRPr lang="id-ID"/>
        </a:p>
      </dgm:t>
    </dgm:pt>
    <dgm:pt modelId="{ABCA4D12-CF73-41B6-A67D-3AF409F71BC6}" type="pres">
      <dgm:prSet presAssocID="{87F258C4-9F45-46AA-A891-B0C1706C6CE1}" presName="gear2dstNode" presStyleLbl="node1" presStyleIdx="1" presStyleCnt="3"/>
      <dgm:spPr/>
      <dgm:t>
        <a:bodyPr/>
        <a:lstStyle/>
        <a:p>
          <a:endParaRPr lang="id-ID"/>
        </a:p>
      </dgm:t>
    </dgm:pt>
    <dgm:pt modelId="{3CA4E718-9F8C-4252-B881-0DEB253E221E}" type="pres">
      <dgm:prSet presAssocID="{79F61891-51E8-4988-AAA9-D7A0A57FEBF6}" presName="gear3" presStyleLbl="node1" presStyleIdx="2" presStyleCnt="3" custScaleX="125453" custScaleY="118249"/>
      <dgm:spPr/>
      <dgm:t>
        <a:bodyPr/>
        <a:lstStyle/>
        <a:p>
          <a:endParaRPr lang="id-ID"/>
        </a:p>
      </dgm:t>
    </dgm:pt>
    <dgm:pt modelId="{57DE37DF-8983-4FAD-ADBD-3ACF41D72EF8}" type="pres">
      <dgm:prSet presAssocID="{79F61891-51E8-4988-AAA9-D7A0A57FEBF6}" presName="gear3tx" presStyleLbl="node1" presStyleIdx="2" presStyleCnt="3">
        <dgm:presLayoutVars>
          <dgm:chMax val="1"/>
          <dgm:bulletEnabled val="1"/>
        </dgm:presLayoutVars>
      </dgm:prSet>
      <dgm:spPr/>
      <dgm:t>
        <a:bodyPr/>
        <a:lstStyle/>
        <a:p>
          <a:endParaRPr lang="id-ID"/>
        </a:p>
      </dgm:t>
    </dgm:pt>
    <dgm:pt modelId="{AD1E12AE-BBCD-4668-98D4-C7684B10FF2C}" type="pres">
      <dgm:prSet presAssocID="{79F61891-51E8-4988-AAA9-D7A0A57FEBF6}" presName="gear3srcNode" presStyleLbl="node1" presStyleIdx="2" presStyleCnt="3"/>
      <dgm:spPr/>
      <dgm:t>
        <a:bodyPr/>
        <a:lstStyle/>
        <a:p>
          <a:endParaRPr lang="id-ID"/>
        </a:p>
      </dgm:t>
    </dgm:pt>
    <dgm:pt modelId="{A63475D9-89E8-46BA-BC8A-2158622E8C47}" type="pres">
      <dgm:prSet presAssocID="{79F61891-51E8-4988-AAA9-D7A0A57FEBF6}" presName="gear3dstNode" presStyleLbl="node1" presStyleIdx="2" presStyleCnt="3"/>
      <dgm:spPr/>
      <dgm:t>
        <a:bodyPr/>
        <a:lstStyle/>
        <a:p>
          <a:endParaRPr lang="id-ID"/>
        </a:p>
      </dgm:t>
    </dgm:pt>
    <dgm:pt modelId="{7589DC54-4833-4EB7-898B-63660924EA11}" type="pres">
      <dgm:prSet presAssocID="{DC021725-ED4F-4C45-931C-5B1007097542}" presName="connector1" presStyleLbl="sibTrans2D1" presStyleIdx="0" presStyleCnt="3" custScaleY="115690" custLinFactNeighborX="27400"/>
      <dgm:spPr/>
      <dgm:t>
        <a:bodyPr/>
        <a:lstStyle/>
        <a:p>
          <a:endParaRPr lang="id-ID"/>
        </a:p>
      </dgm:t>
    </dgm:pt>
    <dgm:pt modelId="{EBE51F15-3B82-4BFC-AD78-55029C94B354}" type="pres">
      <dgm:prSet presAssocID="{D86554A0-AADB-42D0-80AF-3CDD3CF4EB58}" presName="connector2" presStyleLbl="sibTrans2D1" presStyleIdx="1" presStyleCnt="3" custLinFactNeighborX="-26043" custLinFactNeighborY="30084"/>
      <dgm:spPr/>
      <dgm:t>
        <a:bodyPr/>
        <a:lstStyle/>
        <a:p>
          <a:endParaRPr lang="id-ID"/>
        </a:p>
      </dgm:t>
    </dgm:pt>
    <dgm:pt modelId="{BD989E1D-C984-4848-8E3C-AE621C3773D1}" type="pres">
      <dgm:prSet presAssocID="{83BC171E-F22C-4249-8559-639E167E750A}" presName="connector3" presStyleLbl="sibTrans2D1" presStyleIdx="2" presStyleCnt="3" custLinFactNeighborX="-7913" custLinFactNeighborY="-1520"/>
      <dgm:spPr/>
      <dgm:t>
        <a:bodyPr/>
        <a:lstStyle/>
        <a:p>
          <a:endParaRPr lang="id-ID"/>
        </a:p>
      </dgm:t>
    </dgm:pt>
  </dgm:ptLst>
  <dgm:cxnLst>
    <dgm:cxn modelId="{D58BA3BB-83B8-48FC-A9C5-08E44A706DE3}" type="presOf" srcId="{79F61891-51E8-4988-AAA9-D7A0A57FEBF6}" destId="{3CA4E718-9F8C-4252-B881-0DEB253E221E}" srcOrd="0" destOrd="0" presId="urn:microsoft.com/office/officeart/2005/8/layout/gear1"/>
    <dgm:cxn modelId="{9AAD1CD4-5DB2-4184-9E2E-574EBBA8AD91}" type="presOf" srcId="{D86554A0-AADB-42D0-80AF-3CDD3CF4EB58}" destId="{EBE51F15-3B82-4BFC-AD78-55029C94B354}" srcOrd="0" destOrd="0" presId="urn:microsoft.com/office/officeart/2005/8/layout/gear1"/>
    <dgm:cxn modelId="{64FE371A-DE4C-43B9-BF82-3F821836B874}" srcId="{A658DBCD-F4E5-4427-8270-3463E6DDF466}" destId="{87F258C4-9F45-46AA-A891-B0C1706C6CE1}" srcOrd="1" destOrd="0" parTransId="{1CF1FE5D-FD54-47BE-8E92-057DB1824360}" sibTransId="{D86554A0-AADB-42D0-80AF-3CDD3CF4EB58}"/>
    <dgm:cxn modelId="{8F451BC2-6546-4271-A786-DBB06C213209}" type="presOf" srcId="{79F61891-51E8-4988-AAA9-D7A0A57FEBF6}" destId="{57DE37DF-8983-4FAD-ADBD-3ACF41D72EF8}" srcOrd="1" destOrd="0" presId="urn:microsoft.com/office/officeart/2005/8/layout/gear1"/>
    <dgm:cxn modelId="{25CE92F4-A1E9-42FE-8680-300A56A8F2CB}" type="presOf" srcId="{83BC171E-F22C-4249-8559-639E167E750A}" destId="{BD989E1D-C984-4848-8E3C-AE621C3773D1}" srcOrd="0" destOrd="0" presId="urn:microsoft.com/office/officeart/2005/8/layout/gear1"/>
    <dgm:cxn modelId="{DB529968-E6C6-44C7-B05A-A2BD30CF8EA8}" type="presOf" srcId="{AC99F0BF-166F-41CF-9B43-93B9F670CC8D}" destId="{C259CCC5-5777-4B67-8927-FABBFAD65CBE}" srcOrd="1" destOrd="0" presId="urn:microsoft.com/office/officeart/2005/8/layout/gear1"/>
    <dgm:cxn modelId="{E5622C20-6531-4D8E-AFDB-DAA329ED1236}" type="presOf" srcId="{87F258C4-9F45-46AA-A891-B0C1706C6CE1}" destId="{BD0E4001-8BDC-4243-8F50-AA6B23405316}" srcOrd="0" destOrd="0" presId="urn:microsoft.com/office/officeart/2005/8/layout/gear1"/>
    <dgm:cxn modelId="{A5F0A109-FD6F-4CF5-999C-475BC261A397}" type="presOf" srcId="{79F61891-51E8-4988-AAA9-D7A0A57FEBF6}" destId="{A63475D9-89E8-46BA-BC8A-2158622E8C47}" srcOrd="3" destOrd="0" presId="urn:microsoft.com/office/officeart/2005/8/layout/gear1"/>
    <dgm:cxn modelId="{617AD326-4293-4111-AE98-3A4150CFC01D}" type="presOf" srcId="{AC99F0BF-166F-41CF-9B43-93B9F670CC8D}" destId="{760CFFAD-CC7C-4592-A839-0175575B2C7D}" srcOrd="0" destOrd="0" presId="urn:microsoft.com/office/officeart/2005/8/layout/gear1"/>
    <dgm:cxn modelId="{4D4A740C-DA25-4C72-BFAE-3E0CD4AF0941}" srcId="{A658DBCD-F4E5-4427-8270-3463E6DDF466}" destId="{79F61891-51E8-4988-AAA9-D7A0A57FEBF6}" srcOrd="2" destOrd="0" parTransId="{EFCC1D32-8740-4103-B8E8-F9536CFB6CCE}" sibTransId="{83BC171E-F22C-4249-8559-639E167E750A}"/>
    <dgm:cxn modelId="{FE0D938F-2EA8-4D9F-A179-7E658BC00D5D}" type="presOf" srcId="{A658DBCD-F4E5-4427-8270-3463E6DDF466}" destId="{1FC5BD0C-D2F3-437B-AD98-CC9358FD1F28}" srcOrd="0" destOrd="0" presId="urn:microsoft.com/office/officeart/2005/8/layout/gear1"/>
    <dgm:cxn modelId="{5EDBC7D2-110E-40F7-8EB6-F35CDEF32A5C}" type="presOf" srcId="{DC021725-ED4F-4C45-931C-5B1007097542}" destId="{7589DC54-4833-4EB7-898B-63660924EA11}" srcOrd="0" destOrd="0" presId="urn:microsoft.com/office/officeart/2005/8/layout/gear1"/>
    <dgm:cxn modelId="{0EBDE288-D0C9-4523-B623-2EED83F9625F}" type="presOf" srcId="{87F258C4-9F45-46AA-A891-B0C1706C6CE1}" destId="{ABCA4D12-CF73-41B6-A67D-3AF409F71BC6}" srcOrd="2" destOrd="0" presId="urn:microsoft.com/office/officeart/2005/8/layout/gear1"/>
    <dgm:cxn modelId="{6E281CA0-C65B-4C23-AD14-8230048A2AF2}" srcId="{A658DBCD-F4E5-4427-8270-3463E6DDF466}" destId="{AC99F0BF-166F-41CF-9B43-93B9F670CC8D}" srcOrd="0" destOrd="0" parTransId="{9106D7BE-9679-403B-B0D3-8B52844D9E58}" sibTransId="{DC021725-ED4F-4C45-931C-5B1007097542}"/>
    <dgm:cxn modelId="{233A18FF-4E46-47C6-808B-BF0AA7E4575E}" type="presOf" srcId="{87F258C4-9F45-46AA-A891-B0C1706C6CE1}" destId="{E5B68A65-D599-4F8D-8E3F-D264C44AF5FE}" srcOrd="1" destOrd="0" presId="urn:microsoft.com/office/officeart/2005/8/layout/gear1"/>
    <dgm:cxn modelId="{0AD9FCB4-41EF-46B3-8984-346B3FDC4883}" type="presOf" srcId="{79F61891-51E8-4988-AAA9-D7A0A57FEBF6}" destId="{AD1E12AE-BBCD-4668-98D4-C7684B10FF2C}" srcOrd="2" destOrd="0" presId="urn:microsoft.com/office/officeart/2005/8/layout/gear1"/>
    <dgm:cxn modelId="{BA383376-5D53-475E-9A39-C57EDA49A148}" type="presOf" srcId="{AC99F0BF-166F-41CF-9B43-93B9F670CC8D}" destId="{02445471-9197-4437-B93B-AB757A82C6C6}" srcOrd="2" destOrd="0" presId="urn:microsoft.com/office/officeart/2005/8/layout/gear1"/>
    <dgm:cxn modelId="{52F2FEB4-09FB-43DE-A314-86DD4FFA948F}" type="presParOf" srcId="{1FC5BD0C-D2F3-437B-AD98-CC9358FD1F28}" destId="{760CFFAD-CC7C-4592-A839-0175575B2C7D}" srcOrd="0" destOrd="0" presId="urn:microsoft.com/office/officeart/2005/8/layout/gear1"/>
    <dgm:cxn modelId="{F1B36000-7157-4159-86CD-726407457511}" type="presParOf" srcId="{1FC5BD0C-D2F3-437B-AD98-CC9358FD1F28}" destId="{C259CCC5-5777-4B67-8927-FABBFAD65CBE}" srcOrd="1" destOrd="0" presId="urn:microsoft.com/office/officeart/2005/8/layout/gear1"/>
    <dgm:cxn modelId="{49883D42-0956-459A-B6B9-F13508C0E259}" type="presParOf" srcId="{1FC5BD0C-D2F3-437B-AD98-CC9358FD1F28}" destId="{02445471-9197-4437-B93B-AB757A82C6C6}" srcOrd="2" destOrd="0" presId="urn:microsoft.com/office/officeart/2005/8/layout/gear1"/>
    <dgm:cxn modelId="{38A4439C-01F6-440D-96D1-99A425920898}" type="presParOf" srcId="{1FC5BD0C-D2F3-437B-AD98-CC9358FD1F28}" destId="{BD0E4001-8BDC-4243-8F50-AA6B23405316}" srcOrd="3" destOrd="0" presId="urn:microsoft.com/office/officeart/2005/8/layout/gear1"/>
    <dgm:cxn modelId="{A2535B4D-E9D8-411D-B4A2-9129BACEFBCD}" type="presParOf" srcId="{1FC5BD0C-D2F3-437B-AD98-CC9358FD1F28}" destId="{E5B68A65-D599-4F8D-8E3F-D264C44AF5FE}" srcOrd="4" destOrd="0" presId="urn:microsoft.com/office/officeart/2005/8/layout/gear1"/>
    <dgm:cxn modelId="{E66802C0-4992-4E0C-ABA7-F239ADF24D23}" type="presParOf" srcId="{1FC5BD0C-D2F3-437B-AD98-CC9358FD1F28}" destId="{ABCA4D12-CF73-41B6-A67D-3AF409F71BC6}" srcOrd="5" destOrd="0" presId="urn:microsoft.com/office/officeart/2005/8/layout/gear1"/>
    <dgm:cxn modelId="{F073D77B-BC28-4ED9-B78C-D79915C19CE8}" type="presParOf" srcId="{1FC5BD0C-D2F3-437B-AD98-CC9358FD1F28}" destId="{3CA4E718-9F8C-4252-B881-0DEB253E221E}" srcOrd="6" destOrd="0" presId="urn:microsoft.com/office/officeart/2005/8/layout/gear1"/>
    <dgm:cxn modelId="{29CD8D85-C4B7-4DC0-AEC7-1E0CB93D03A9}" type="presParOf" srcId="{1FC5BD0C-D2F3-437B-AD98-CC9358FD1F28}" destId="{57DE37DF-8983-4FAD-ADBD-3ACF41D72EF8}" srcOrd="7" destOrd="0" presId="urn:microsoft.com/office/officeart/2005/8/layout/gear1"/>
    <dgm:cxn modelId="{4ADDB485-FDB3-47CD-A239-BFD5AEC2A4D3}" type="presParOf" srcId="{1FC5BD0C-D2F3-437B-AD98-CC9358FD1F28}" destId="{AD1E12AE-BBCD-4668-98D4-C7684B10FF2C}" srcOrd="8" destOrd="0" presId="urn:microsoft.com/office/officeart/2005/8/layout/gear1"/>
    <dgm:cxn modelId="{D508AB9D-6D85-4E6B-8E53-FA68F327798F}" type="presParOf" srcId="{1FC5BD0C-D2F3-437B-AD98-CC9358FD1F28}" destId="{A63475D9-89E8-46BA-BC8A-2158622E8C47}" srcOrd="9" destOrd="0" presId="urn:microsoft.com/office/officeart/2005/8/layout/gear1"/>
    <dgm:cxn modelId="{6FEC61D8-90D2-45F2-88DD-930F7341EF73}" type="presParOf" srcId="{1FC5BD0C-D2F3-437B-AD98-CC9358FD1F28}" destId="{7589DC54-4833-4EB7-898B-63660924EA11}" srcOrd="10" destOrd="0" presId="urn:microsoft.com/office/officeart/2005/8/layout/gear1"/>
    <dgm:cxn modelId="{456FEEAD-84B6-4F3F-A560-402BACC97EE9}" type="presParOf" srcId="{1FC5BD0C-D2F3-437B-AD98-CC9358FD1F28}" destId="{EBE51F15-3B82-4BFC-AD78-55029C94B354}" srcOrd="11" destOrd="0" presId="urn:microsoft.com/office/officeart/2005/8/layout/gear1"/>
    <dgm:cxn modelId="{26DF4BEC-3614-47AC-B3F1-B09D9FB7B8F6}" type="presParOf" srcId="{1FC5BD0C-D2F3-437B-AD98-CC9358FD1F28}" destId="{BD989E1D-C984-4848-8E3C-AE621C3773D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FEE53E9-B45D-4868-8804-E9DD04BCCFD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id-ID"/>
        </a:p>
      </dgm:t>
    </dgm:pt>
    <dgm:pt modelId="{A9DF1A3D-28F8-4167-A70A-EDE22D9199EA}">
      <dgm:prSet phldrT="[Text]"/>
      <dgm:spPr/>
      <dgm:t>
        <a:bodyPr/>
        <a:lstStyle/>
        <a:p>
          <a:r>
            <a:rPr lang="id-ID" smtClean="0"/>
            <a:t>Pengembangan SDM (Kualitas dan Kuantitas)</a:t>
          </a:r>
          <a:endParaRPr lang="id-ID"/>
        </a:p>
      </dgm:t>
    </dgm:pt>
    <dgm:pt modelId="{D9174DFC-6821-4A6B-AA42-25EE3D4C6638}" type="parTrans" cxnId="{3622F293-350B-4830-BEF7-3A7791DE0758}">
      <dgm:prSet/>
      <dgm:spPr/>
      <dgm:t>
        <a:bodyPr/>
        <a:lstStyle/>
        <a:p>
          <a:endParaRPr lang="id-ID"/>
        </a:p>
      </dgm:t>
    </dgm:pt>
    <dgm:pt modelId="{FF87D3EE-01BF-4FA1-8855-136CD30EA975}" type="sibTrans" cxnId="{3622F293-350B-4830-BEF7-3A7791DE0758}">
      <dgm:prSet/>
      <dgm:spPr/>
      <dgm:t>
        <a:bodyPr/>
        <a:lstStyle/>
        <a:p>
          <a:endParaRPr lang="id-ID"/>
        </a:p>
      </dgm:t>
    </dgm:pt>
    <dgm:pt modelId="{C377D96F-51C8-4892-B8FC-6E3B71B3A723}">
      <dgm:prSet/>
      <dgm:spPr/>
      <dgm:t>
        <a:bodyPr/>
        <a:lstStyle/>
        <a:p>
          <a:r>
            <a:rPr lang="id-ID" smtClean="0"/>
            <a:t>Pengembangan peralatan  </a:t>
          </a:r>
          <a:endParaRPr lang="id-ID"/>
        </a:p>
      </dgm:t>
    </dgm:pt>
    <dgm:pt modelId="{E66B79D3-2D4B-41C5-9C61-C4561280092D}" type="parTrans" cxnId="{B0F9411E-25E5-458F-8403-4FA1E4067C3C}">
      <dgm:prSet/>
      <dgm:spPr/>
      <dgm:t>
        <a:bodyPr/>
        <a:lstStyle/>
        <a:p>
          <a:endParaRPr lang="id-ID"/>
        </a:p>
      </dgm:t>
    </dgm:pt>
    <dgm:pt modelId="{F285FE7E-635B-4F63-AB4C-BEC98D25D220}" type="sibTrans" cxnId="{B0F9411E-25E5-458F-8403-4FA1E4067C3C}">
      <dgm:prSet/>
      <dgm:spPr/>
      <dgm:t>
        <a:bodyPr/>
        <a:lstStyle/>
        <a:p>
          <a:endParaRPr lang="id-ID"/>
        </a:p>
      </dgm:t>
    </dgm:pt>
    <dgm:pt modelId="{C0F9FD5A-A4CF-4250-8584-16CB0CDB8855}">
      <dgm:prSet/>
      <dgm:spPr/>
      <dgm:t>
        <a:bodyPr/>
        <a:lstStyle/>
        <a:p>
          <a:r>
            <a:rPr lang="id-ID" smtClean="0"/>
            <a:t>Pengembangan sarana-prasarana</a:t>
          </a:r>
          <a:endParaRPr lang="id-ID"/>
        </a:p>
      </dgm:t>
    </dgm:pt>
    <dgm:pt modelId="{78BFA706-3F4E-4CB0-8A37-C720D192D9F8}" type="parTrans" cxnId="{B2151DAB-3E1E-4C5E-9FFA-C5DD2D538A51}">
      <dgm:prSet/>
      <dgm:spPr/>
      <dgm:t>
        <a:bodyPr/>
        <a:lstStyle/>
        <a:p>
          <a:endParaRPr lang="id-ID"/>
        </a:p>
      </dgm:t>
    </dgm:pt>
    <dgm:pt modelId="{23B6DAF8-B77B-45C6-8FE0-DA321185978F}" type="sibTrans" cxnId="{B2151DAB-3E1E-4C5E-9FFA-C5DD2D538A51}">
      <dgm:prSet/>
      <dgm:spPr/>
      <dgm:t>
        <a:bodyPr/>
        <a:lstStyle/>
        <a:p>
          <a:endParaRPr lang="id-ID"/>
        </a:p>
      </dgm:t>
    </dgm:pt>
    <dgm:pt modelId="{8BD78E93-2041-43BB-B0C8-191390DC5B67}">
      <dgm:prSet/>
      <dgm:spPr/>
      <dgm:t>
        <a:bodyPr/>
        <a:lstStyle/>
        <a:p>
          <a:r>
            <a:rPr lang="id-ID" smtClean="0"/>
            <a:t>Pengembangan pembiayaan/dana/keuangan</a:t>
          </a:r>
          <a:endParaRPr lang="id-ID"/>
        </a:p>
      </dgm:t>
    </dgm:pt>
    <dgm:pt modelId="{32D4C527-D2CD-4686-A3FB-F38931321A18}" type="parTrans" cxnId="{1B4F7266-E606-42F7-95B8-4582413052E9}">
      <dgm:prSet/>
      <dgm:spPr/>
      <dgm:t>
        <a:bodyPr/>
        <a:lstStyle/>
        <a:p>
          <a:endParaRPr lang="id-ID"/>
        </a:p>
      </dgm:t>
    </dgm:pt>
    <dgm:pt modelId="{75B5E3F1-F2AE-4F5F-9D59-CB5ACC906B8E}" type="sibTrans" cxnId="{1B4F7266-E606-42F7-95B8-4582413052E9}">
      <dgm:prSet/>
      <dgm:spPr/>
      <dgm:t>
        <a:bodyPr/>
        <a:lstStyle/>
        <a:p>
          <a:endParaRPr lang="id-ID"/>
        </a:p>
      </dgm:t>
    </dgm:pt>
    <dgm:pt modelId="{BEF15E84-4F9B-44AD-A089-5DD8D5223525}" type="pres">
      <dgm:prSet presAssocID="{AFEE53E9-B45D-4868-8804-E9DD04BCCFD7}" presName="Name0" presStyleCnt="0">
        <dgm:presLayoutVars>
          <dgm:chMax val="7"/>
          <dgm:chPref val="7"/>
          <dgm:dir/>
        </dgm:presLayoutVars>
      </dgm:prSet>
      <dgm:spPr/>
      <dgm:t>
        <a:bodyPr/>
        <a:lstStyle/>
        <a:p>
          <a:endParaRPr lang="id-ID"/>
        </a:p>
      </dgm:t>
    </dgm:pt>
    <dgm:pt modelId="{16757FA2-7790-4080-84BB-411907B46B8B}" type="pres">
      <dgm:prSet presAssocID="{AFEE53E9-B45D-4868-8804-E9DD04BCCFD7}" presName="Name1" presStyleCnt="0"/>
      <dgm:spPr/>
    </dgm:pt>
    <dgm:pt modelId="{59669AAB-CAFB-4F38-B4BE-135E8B1C6AE5}" type="pres">
      <dgm:prSet presAssocID="{AFEE53E9-B45D-4868-8804-E9DD04BCCFD7}" presName="cycle" presStyleCnt="0"/>
      <dgm:spPr/>
    </dgm:pt>
    <dgm:pt modelId="{1EEC8F73-8B6C-4F7B-881C-73624173C456}" type="pres">
      <dgm:prSet presAssocID="{AFEE53E9-B45D-4868-8804-E9DD04BCCFD7}" presName="srcNode" presStyleLbl="node1" presStyleIdx="0" presStyleCnt="4"/>
      <dgm:spPr/>
    </dgm:pt>
    <dgm:pt modelId="{42788F8E-48DF-4EDE-84C2-694A52E78EEC}" type="pres">
      <dgm:prSet presAssocID="{AFEE53E9-B45D-4868-8804-E9DD04BCCFD7}" presName="conn" presStyleLbl="parChTrans1D2" presStyleIdx="0" presStyleCnt="1"/>
      <dgm:spPr/>
      <dgm:t>
        <a:bodyPr/>
        <a:lstStyle/>
        <a:p>
          <a:endParaRPr lang="id-ID"/>
        </a:p>
      </dgm:t>
    </dgm:pt>
    <dgm:pt modelId="{BEF47D7B-C541-43D4-B25D-012E749A06B3}" type="pres">
      <dgm:prSet presAssocID="{AFEE53E9-B45D-4868-8804-E9DD04BCCFD7}" presName="extraNode" presStyleLbl="node1" presStyleIdx="0" presStyleCnt="4"/>
      <dgm:spPr/>
    </dgm:pt>
    <dgm:pt modelId="{331DB19F-2825-4281-B254-2D4EC1E752B4}" type="pres">
      <dgm:prSet presAssocID="{AFEE53E9-B45D-4868-8804-E9DD04BCCFD7}" presName="dstNode" presStyleLbl="node1" presStyleIdx="0" presStyleCnt="4"/>
      <dgm:spPr/>
    </dgm:pt>
    <dgm:pt modelId="{4255F6D8-2EF8-4F6F-ABE1-C8F71ECC7ED0}" type="pres">
      <dgm:prSet presAssocID="{A9DF1A3D-28F8-4167-A70A-EDE22D9199EA}" presName="text_1" presStyleLbl="node1" presStyleIdx="0" presStyleCnt="4">
        <dgm:presLayoutVars>
          <dgm:bulletEnabled val="1"/>
        </dgm:presLayoutVars>
      </dgm:prSet>
      <dgm:spPr/>
      <dgm:t>
        <a:bodyPr/>
        <a:lstStyle/>
        <a:p>
          <a:endParaRPr lang="id-ID"/>
        </a:p>
      </dgm:t>
    </dgm:pt>
    <dgm:pt modelId="{4D0890AF-8C0B-445F-B067-BCB9F0564226}" type="pres">
      <dgm:prSet presAssocID="{A9DF1A3D-28F8-4167-A70A-EDE22D9199EA}" presName="accent_1" presStyleCnt="0"/>
      <dgm:spPr/>
    </dgm:pt>
    <dgm:pt modelId="{D3F15D81-25D2-42DA-9794-8C5D418BDB0C}" type="pres">
      <dgm:prSet presAssocID="{A9DF1A3D-28F8-4167-A70A-EDE22D9199EA}" presName="accentRepeatNode" presStyleLbl="solidFgAcc1" presStyleIdx="0" presStyleCnt="4"/>
      <dgm:spPr/>
    </dgm:pt>
    <dgm:pt modelId="{22D58047-5351-4D36-B62B-452E4CE2A351}" type="pres">
      <dgm:prSet presAssocID="{C377D96F-51C8-4892-B8FC-6E3B71B3A723}" presName="text_2" presStyleLbl="node1" presStyleIdx="1" presStyleCnt="4">
        <dgm:presLayoutVars>
          <dgm:bulletEnabled val="1"/>
        </dgm:presLayoutVars>
      </dgm:prSet>
      <dgm:spPr/>
      <dgm:t>
        <a:bodyPr/>
        <a:lstStyle/>
        <a:p>
          <a:endParaRPr lang="id-ID"/>
        </a:p>
      </dgm:t>
    </dgm:pt>
    <dgm:pt modelId="{1CBE5F14-46FA-4057-9D76-8C8C1E7C791F}" type="pres">
      <dgm:prSet presAssocID="{C377D96F-51C8-4892-B8FC-6E3B71B3A723}" presName="accent_2" presStyleCnt="0"/>
      <dgm:spPr/>
    </dgm:pt>
    <dgm:pt modelId="{83003929-D97A-4DEC-8567-15CB1EED0DA8}" type="pres">
      <dgm:prSet presAssocID="{C377D96F-51C8-4892-B8FC-6E3B71B3A723}" presName="accentRepeatNode" presStyleLbl="solidFgAcc1" presStyleIdx="1" presStyleCnt="4"/>
      <dgm:spPr/>
    </dgm:pt>
    <dgm:pt modelId="{08101DC9-278D-47CD-924D-3B66E8D5EE03}" type="pres">
      <dgm:prSet presAssocID="{C0F9FD5A-A4CF-4250-8584-16CB0CDB8855}" presName="text_3" presStyleLbl="node1" presStyleIdx="2" presStyleCnt="4">
        <dgm:presLayoutVars>
          <dgm:bulletEnabled val="1"/>
        </dgm:presLayoutVars>
      </dgm:prSet>
      <dgm:spPr/>
      <dgm:t>
        <a:bodyPr/>
        <a:lstStyle/>
        <a:p>
          <a:endParaRPr lang="id-ID"/>
        </a:p>
      </dgm:t>
    </dgm:pt>
    <dgm:pt modelId="{C3794F2C-715C-4736-9166-83334FDE409B}" type="pres">
      <dgm:prSet presAssocID="{C0F9FD5A-A4CF-4250-8584-16CB0CDB8855}" presName="accent_3" presStyleCnt="0"/>
      <dgm:spPr/>
    </dgm:pt>
    <dgm:pt modelId="{8E80CD27-4E38-46EB-844E-ED79E1C0EF66}" type="pres">
      <dgm:prSet presAssocID="{C0F9FD5A-A4CF-4250-8584-16CB0CDB8855}" presName="accentRepeatNode" presStyleLbl="solidFgAcc1" presStyleIdx="2" presStyleCnt="4"/>
      <dgm:spPr/>
    </dgm:pt>
    <dgm:pt modelId="{B00DE47C-777E-4BB1-8D68-208E05056060}" type="pres">
      <dgm:prSet presAssocID="{8BD78E93-2041-43BB-B0C8-191390DC5B67}" presName="text_4" presStyleLbl="node1" presStyleIdx="3" presStyleCnt="4">
        <dgm:presLayoutVars>
          <dgm:bulletEnabled val="1"/>
        </dgm:presLayoutVars>
      </dgm:prSet>
      <dgm:spPr/>
      <dgm:t>
        <a:bodyPr/>
        <a:lstStyle/>
        <a:p>
          <a:endParaRPr lang="id-ID"/>
        </a:p>
      </dgm:t>
    </dgm:pt>
    <dgm:pt modelId="{500BC2C2-C78A-4B50-8DB5-5E31B96D8ADC}" type="pres">
      <dgm:prSet presAssocID="{8BD78E93-2041-43BB-B0C8-191390DC5B67}" presName="accent_4" presStyleCnt="0"/>
      <dgm:spPr/>
    </dgm:pt>
    <dgm:pt modelId="{D7BB6203-89BC-4005-A564-E7A7261E1DF6}" type="pres">
      <dgm:prSet presAssocID="{8BD78E93-2041-43BB-B0C8-191390DC5B67}" presName="accentRepeatNode" presStyleLbl="solidFgAcc1" presStyleIdx="3" presStyleCnt="4"/>
      <dgm:spPr/>
    </dgm:pt>
  </dgm:ptLst>
  <dgm:cxnLst>
    <dgm:cxn modelId="{51C8B7D6-9258-4C85-9665-0BB480240818}" type="presOf" srcId="{C377D96F-51C8-4892-B8FC-6E3B71B3A723}" destId="{22D58047-5351-4D36-B62B-452E4CE2A351}" srcOrd="0" destOrd="0" presId="urn:microsoft.com/office/officeart/2008/layout/VerticalCurvedList"/>
    <dgm:cxn modelId="{1094D8B8-CFB1-48A6-BBE7-DC9BB0F957DD}" type="presOf" srcId="{C0F9FD5A-A4CF-4250-8584-16CB0CDB8855}" destId="{08101DC9-278D-47CD-924D-3B66E8D5EE03}" srcOrd="0" destOrd="0" presId="urn:microsoft.com/office/officeart/2008/layout/VerticalCurvedList"/>
    <dgm:cxn modelId="{B0F9411E-25E5-458F-8403-4FA1E4067C3C}" srcId="{AFEE53E9-B45D-4868-8804-E9DD04BCCFD7}" destId="{C377D96F-51C8-4892-B8FC-6E3B71B3A723}" srcOrd="1" destOrd="0" parTransId="{E66B79D3-2D4B-41C5-9C61-C4561280092D}" sibTransId="{F285FE7E-635B-4F63-AB4C-BEC98D25D220}"/>
    <dgm:cxn modelId="{3622F293-350B-4830-BEF7-3A7791DE0758}" srcId="{AFEE53E9-B45D-4868-8804-E9DD04BCCFD7}" destId="{A9DF1A3D-28F8-4167-A70A-EDE22D9199EA}" srcOrd="0" destOrd="0" parTransId="{D9174DFC-6821-4A6B-AA42-25EE3D4C6638}" sibTransId="{FF87D3EE-01BF-4FA1-8855-136CD30EA975}"/>
    <dgm:cxn modelId="{1B4F7266-E606-42F7-95B8-4582413052E9}" srcId="{AFEE53E9-B45D-4868-8804-E9DD04BCCFD7}" destId="{8BD78E93-2041-43BB-B0C8-191390DC5B67}" srcOrd="3" destOrd="0" parTransId="{32D4C527-D2CD-4686-A3FB-F38931321A18}" sibTransId="{75B5E3F1-F2AE-4F5F-9D59-CB5ACC906B8E}"/>
    <dgm:cxn modelId="{B2151DAB-3E1E-4C5E-9FFA-C5DD2D538A51}" srcId="{AFEE53E9-B45D-4868-8804-E9DD04BCCFD7}" destId="{C0F9FD5A-A4CF-4250-8584-16CB0CDB8855}" srcOrd="2" destOrd="0" parTransId="{78BFA706-3F4E-4CB0-8A37-C720D192D9F8}" sibTransId="{23B6DAF8-B77B-45C6-8FE0-DA321185978F}"/>
    <dgm:cxn modelId="{47533A4E-1A78-4C78-AE07-1E407A739AEF}" type="presOf" srcId="{8BD78E93-2041-43BB-B0C8-191390DC5B67}" destId="{B00DE47C-777E-4BB1-8D68-208E05056060}" srcOrd="0" destOrd="0" presId="urn:microsoft.com/office/officeart/2008/layout/VerticalCurvedList"/>
    <dgm:cxn modelId="{276D3000-B7A6-43F0-9A85-07963F5CB083}" type="presOf" srcId="{AFEE53E9-B45D-4868-8804-E9DD04BCCFD7}" destId="{BEF15E84-4F9B-44AD-A089-5DD8D5223525}" srcOrd="0" destOrd="0" presId="urn:microsoft.com/office/officeart/2008/layout/VerticalCurvedList"/>
    <dgm:cxn modelId="{E9BC1974-EEB8-481E-BFE1-D1682A04B55B}" type="presOf" srcId="{A9DF1A3D-28F8-4167-A70A-EDE22D9199EA}" destId="{4255F6D8-2EF8-4F6F-ABE1-C8F71ECC7ED0}" srcOrd="0" destOrd="0" presId="urn:microsoft.com/office/officeart/2008/layout/VerticalCurvedList"/>
    <dgm:cxn modelId="{C64197CD-B66D-4DFC-9247-FB9C099504EB}" type="presOf" srcId="{FF87D3EE-01BF-4FA1-8855-136CD30EA975}" destId="{42788F8E-48DF-4EDE-84C2-694A52E78EEC}" srcOrd="0" destOrd="0" presId="urn:microsoft.com/office/officeart/2008/layout/VerticalCurvedList"/>
    <dgm:cxn modelId="{03AB0C97-AE8C-4FFC-91DD-DE39368567A7}" type="presParOf" srcId="{BEF15E84-4F9B-44AD-A089-5DD8D5223525}" destId="{16757FA2-7790-4080-84BB-411907B46B8B}" srcOrd="0" destOrd="0" presId="urn:microsoft.com/office/officeart/2008/layout/VerticalCurvedList"/>
    <dgm:cxn modelId="{3D4C7346-EB37-4D40-AFCF-02BF228BB9F1}" type="presParOf" srcId="{16757FA2-7790-4080-84BB-411907B46B8B}" destId="{59669AAB-CAFB-4F38-B4BE-135E8B1C6AE5}" srcOrd="0" destOrd="0" presId="urn:microsoft.com/office/officeart/2008/layout/VerticalCurvedList"/>
    <dgm:cxn modelId="{9596A328-BDDA-410C-94E1-7148CF0B73E7}" type="presParOf" srcId="{59669AAB-CAFB-4F38-B4BE-135E8B1C6AE5}" destId="{1EEC8F73-8B6C-4F7B-881C-73624173C456}" srcOrd="0" destOrd="0" presId="urn:microsoft.com/office/officeart/2008/layout/VerticalCurvedList"/>
    <dgm:cxn modelId="{D61C8E65-96DB-4A99-8204-8917A9EFB56C}" type="presParOf" srcId="{59669AAB-CAFB-4F38-B4BE-135E8B1C6AE5}" destId="{42788F8E-48DF-4EDE-84C2-694A52E78EEC}" srcOrd="1" destOrd="0" presId="urn:microsoft.com/office/officeart/2008/layout/VerticalCurvedList"/>
    <dgm:cxn modelId="{A2703F42-2C9D-4DE2-A8BC-C7681CE706E0}" type="presParOf" srcId="{59669AAB-CAFB-4F38-B4BE-135E8B1C6AE5}" destId="{BEF47D7B-C541-43D4-B25D-012E749A06B3}" srcOrd="2" destOrd="0" presId="urn:microsoft.com/office/officeart/2008/layout/VerticalCurvedList"/>
    <dgm:cxn modelId="{CE2D48EC-4B66-43C1-ABD5-46343EDD565B}" type="presParOf" srcId="{59669AAB-CAFB-4F38-B4BE-135E8B1C6AE5}" destId="{331DB19F-2825-4281-B254-2D4EC1E752B4}" srcOrd="3" destOrd="0" presId="urn:microsoft.com/office/officeart/2008/layout/VerticalCurvedList"/>
    <dgm:cxn modelId="{E3CD3754-D849-4B33-83AC-F2456802C350}" type="presParOf" srcId="{16757FA2-7790-4080-84BB-411907B46B8B}" destId="{4255F6D8-2EF8-4F6F-ABE1-C8F71ECC7ED0}" srcOrd="1" destOrd="0" presId="urn:microsoft.com/office/officeart/2008/layout/VerticalCurvedList"/>
    <dgm:cxn modelId="{0BCC080F-33F7-4F6A-8760-0A8C6C5F180B}" type="presParOf" srcId="{16757FA2-7790-4080-84BB-411907B46B8B}" destId="{4D0890AF-8C0B-445F-B067-BCB9F0564226}" srcOrd="2" destOrd="0" presId="urn:microsoft.com/office/officeart/2008/layout/VerticalCurvedList"/>
    <dgm:cxn modelId="{7BDAC825-BB4D-4375-AEEB-E8358F988438}" type="presParOf" srcId="{4D0890AF-8C0B-445F-B067-BCB9F0564226}" destId="{D3F15D81-25D2-42DA-9794-8C5D418BDB0C}" srcOrd="0" destOrd="0" presId="urn:microsoft.com/office/officeart/2008/layout/VerticalCurvedList"/>
    <dgm:cxn modelId="{0E9F9244-22BA-4970-9768-21FBDEC5F08D}" type="presParOf" srcId="{16757FA2-7790-4080-84BB-411907B46B8B}" destId="{22D58047-5351-4D36-B62B-452E4CE2A351}" srcOrd="3" destOrd="0" presId="urn:microsoft.com/office/officeart/2008/layout/VerticalCurvedList"/>
    <dgm:cxn modelId="{A7B2CF51-45FC-404B-BD3B-DE98D25064B6}" type="presParOf" srcId="{16757FA2-7790-4080-84BB-411907B46B8B}" destId="{1CBE5F14-46FA-4057-9D76-8C8C1E7C791F}" srcOrd="4" destOrd="0" presId="urn:microsoft.com/office/officeart/2008/layout/VerticalCurvedList"/>
    <dgm:cxn modelId="{A08A1D19-4DC9-492F-BFD7-0A703B1B0353}" type="presParOf" srcId="{1CBE5F14-46FA-4057-9D76-8C8C1E7C791F}" destId="{83003929-D97A-4DEC-8567-15CB1EED0DA8}" srcOrd="0" destOrd="0" presId="urn:microsoft.com/office/officeart/2008/layout/VerticalCurvedList"/>
    <dgm:cxn modelId="{716A95E7-EDC6-4378-B0EC-FB280CE34D24}" type="presParOf" srcId="{16757FA2-7790-4080-84BB-411907B46B8B}" destId="{08101DC9-278D-47CD-924D-3B66E8D5EE03}" srcOrd="5" destOrd="0" presId="urn:microsoft.com/office/officeart/2008/layout/VerticalCurvedList"/>
    <dgm:cxn modelId="{4D338A7D-7B24-4CD1-A71C-621490E1FA59}" type="presParOf" srcId="{16757FA2-7790-4080-84BB-411907B46B8B}" destId="{C3794F2C-715C-4736-9166-83334FDE409B}" srcOrd="6" destOrd="0" presId="urn:microsoft.com/office/officeart/2008/layout/VerticalCurvedList"/>
    <dgm:cxn modelId="{CE90777A-520D-4B4B-9C5F-9859CF3BB68D}" type="presParOf" srcId="{C3794F2C-715C-4736-9166-83334FDE409B}" destId="{8E80CD27-4E38-46EB-844E-ED79E1C0EF66}" srcOrd="0" destOrd="0" presId="urn:microsoft.com/office/officeart/2008/layout/VerticalCurvedList"/>
    <dgm:cxn modelId="{2FAAD267-206A-46C6-A124-B6B6C9EECE3A}" type="presParOf" srcId="{16757FA2-7790-4080-84BB-411907B46B8B}" destId="{B00DE47C-777E-4BB1-8D68-208E05056060}" srcOrd="7" destOrd="0" presId="urn:microsoft.com/office/officeart/2008/layout/VerticalCurvedList"/>
    <dgm:cxn modelId="{AC2DF796-90D1-485D-A26B-E8143FF00F33}" type="presParOf" srcId="{16757FA2-7790-4080-84BB-411907B46B8B}" destId="{500BC2C2-C78A-4B50-8DB5-5E31B96D8ADC}" srcOrd="8" destOrd="0" presId="urn:microsoft.com/office/officeart/2008/layout/VerticalCurvedList"/>
    <dgm:cxn modelId="{92D23585-BE33-4FE0-AF9A-EDC9BFE88A73}" type="presParOf" srcId="{500BC2C2-C78A-4B50-8DB5-5E31B96D8ADC}" destId="{D7BB6203-89BC-4005-A564-E7A7261E1DF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79DDF-7F18-493B-8BBC-CF7AFFE4856C}">
      <dsp:nvSpPr>
        <dsp:cNvPr id="0" name=""/>
        <dsp:cNvSpPr/>
      </dsp:nvSpPr>
      <dsp:spPr>
        <a:xfrm>
          <a:off x="5480038" y="121988"/>
          <a:ext cx="1929202" cy="1929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id-ID" sz="4600" kern="1200" dirty="0" smtClean="0"/>
            <a:t>Data </a:t>
          </a:r>
          <a:endParaRPr lang="id-ID" sz="4600" kern="1200" dirty="0"/>
        </a:p>
      </dsp:txBody>
      <dsp:txXfrm>
        <a:off x="5480038" y="121988"/>
        <a:ext cx="1929202" cy="1929202"/>
      </dsp:txXfrm>
    </dsp:sp>
    <dsp:sp modelId="{8D71F2D8-8448-49A3-836A-0A137AC6C578}">
      <dsp:nvSpPr>
        <dsp:cNvPr id="0" name=""/>
        <dsp:cNvSpPr/>
      </dsp:nvSpPr>
      <dsp:spPr>
        <a:xfrm>
          <a:off x="2082461" y="537"/>
          <a:ext cx="5448230" cy="5448230"/>
        </a:xfrm>
        <a:prstGeom prst="circularArrow">
          <a:avLst>
            <a:gd name="adj1" fmla="val 6905"/>
            <a:gd name="adj2" fmla="val 465577"/>
            <a:gd name="adj3" fmla="val 548469"/>
            <a:gd name="adj4" fmla="val 20585954"/>
            <a:gd name="adj5" fmla="val 8056"/>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B30921-0707-4591-91D2-140A70503EE6}">
      <dsp:nvSpPr>
        <dsp:cNvPr id="0" name=""/>
        <dsp:cNvSpPr/>
      </dsp:nvSpPr>
      <dsp:spPr>
        <a:xfrm>
          <a:off x="5480038" y="3398114"/>
          <a:ext cx="1929202" cy="1929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id-ID" sz="4600" kern="1200" dirty="0" smtClean="0"/>
            <a:t>Analisis </a:t>
          </a:r>
          <a:endParaRPr lang="id-ID" sz="4600" kern="1200" dirty="0"/>
        </a:p>
      </dsp:txBody>
      <dsp:txXfrm>
        <a:off x="5480038" y="3398114"/>
        <a:ext cx="1929202" cy="1929202"/>
      </dsp:txXfrm>
    </dsp:sp>
    <dsp:sp modelId="{C9302242-ACC1-4683-9E9C-4283BC009D9B}">
      <dsp:nvSpPr>
        <dsp:cNvPr id="0" name=""/>
        <dsp:cNvSpPr/>
      </dsp:nvSpPr>
      <dsp:spPr>
        <a:xfrm>
          <a:off x="2082461" y="537"/>
          <a:ext cx="5448230" cy="5448230"/>
        </a:xfrm>
        <a:prstGeom prst="circularArrow">
          <a:avLst>
            <a:gd name="adj1" fmla="val 6905"/>
            <a:gd name="adj2" fmla="val 465577"/>
            <a:gd name="adj3" fmla="val 5948469"/>
            <a:gd name="adj4" fmla="val 4385954"/>
            <a:gd name="adj5" fmla="val 8056"/>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E04A90-2A40-4A42-B38E-88D55B87B029}">
      <dsp:nvSpPr>
        <dsp:cNvPr id="0" name=""/>
        <dsp:cNvSpPr/>
      </dsp:nvSpPr>
      <dsp:spPr>
        <a:xfrm>
          <a:off x="2203912" y="3398114"/>
          <a:ext cx="1929202" cy="1929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id-ID" sz="4600" kern="1200" dirty="0" smtClean="0"/>
            <a:t>Upaya Terarah</a:t>
          </a:r>
          <a:endParaRPr lang="id-ID" sz="4600" kern="1200" dirty="0"/>
        </a:p>
      </dsp:txBody>
      <dsp:txXfrm>
        <a:off x="2203912" y="3398114"/>
        <a:ext cx="1929202" cy="1929202"/>
      </dsp:txXfrm>
    </dsp:sp>
    <dsp:sp modelId="{29544BD9-3158-46BE-9638-228B5642EF49}">
      <dsp:nvSpPr>
        <dsp:cNvPr id="0" name=""/>
        <dsp:cNvSpPr/>
      </dsp:nvSpPr>
      <dsp:spPr>
        <a:xfrm>
          <a:off x="2082461" y="537"/>
          <a:ext cx="5448230" cy="5448230"/>
        </a:xfrm>
        <a:prstGeom prst="circularArrow">
          <a:avLst>
            <a:gd name="adj1" fmla="val 6905"/>
            <a:gd name="adj2" fmla="val 465577"/>
            <a:gd name="adj3" fmla="val 11348469"/>
            <a:gd name="adj4" fmla="val 9785954"/>
            <a:gd name="adj5" fmla="val 8056"/>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EF5AC2-0808-49D4-965D-7E6E36040C04}">
      <dsp:nvSpPr>
        <dsp:cNvPr id="0" name=""/>
        <dsp:cNvSpPr/>
      </dsp:nvSpPr>
      <dsp:spPr>
        <a:xfrm>
          <a:off x="2203912" y="121988"/>
          <a:ext cx="1929202" cy="1929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id-ID" sz="4600" kern="1200" dirty="0" smtClean="0"/>
            <a:t>Monev </a:t>
          </a:r>
          <a:endParaRPr lang="id-ID" sz="4600" kern="1200" dirty="0"/>
        </a:p>
      </dsp:txBody>
      <dsp:txXfrm>
        <a:off x="2203912" y="121988"/>
        <a:ext cx="1929202" cy="1929202"/>
      </dsp:txXfrm>
    </dsp:sp>
    <dsp:sp modelId="{5DC96387-E9E9-4E29-9DB9-3451E74485DE}">
      <dsp:nvSpPr>
        <dsp:cNvPr id="0" name=""/>
        <dsp:cNvSpPr/>
      </dsp:nvSpPr>
      <dsp:spPr>
        <a:xfrm>
          <a:off x="2082461" y="537"/>
          <a:ext cx="5448230" cy="5448230"/>
        </a:xfrm>
        <a:prstGeom prst="circularArrow">
          <a:avLst>
            <a:gd name="adj1" fmla="val 6905"/>
            <a:gd name="adj2" fmla="val 465577"/>
            <a:gd name="adj3" fmla="val 16748469"/>
            <a:gd name="adj4" fmla="val 15185954"/>
            <a:gd name="adj5" fmla="val 8056"/>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0BBED-2E32-7C46-B8A5-71D759172F2A}">
      <dsp:nvSpPr>
        <dsp:cNvPr id="0" name=""/>
        <dsp:cNvSpPr/>
      </dsp:nvSpPr>
      <dsp:spPr>
        <a:xfrm>
          <a:off x="515870" y="0"/>
          <a:ext cx="5846537" cy="4653886"/>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56E6D8D-2B98-744C-94D9-7E865D8AC16C}">
      <dsp:nvSpPr>
        <dsp:cNvPr id="0" name=""/>
        <dsp:cNvSpPr/>
      </dsp:nvSpPr>
      <dsp:spPr>
        <a:xfrm>
          <a:off x="7388" y="1396165"/>
          <a:ext cx="2213946" cy="186155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PENGHITUNGAN GAP SPA</a:t>
          </a:r>
          <a:endParaRPr lang="en-US" sz="2100" kern="1200" dirty="0"/>
        </a:p>
      </dsp:txBody>
      <dsp:txXfrm>
        <a:off x="98262" y="1487039"/>
        <a:ext cx="2032198" cy="1679806"/>
      </dsp:txXfrm>
    </dsp:sp>
    <dsp:sp modelId="{A92009CE-4F66-E649-9B81-C75D20823163}">
      <dsp:nvSpPr>
        <dsp:cNvPr id="0" name=""/>
        <dsp:cNvSpPr/>
      </dsp:nvSpPr>
      <dsp:spPr>
        <a:xfrm>
          <a:off x="2332166" y="1396165"/>
          <a:ext cx="2213946" cy="1861554"/>
        </a:xfrm>
        <a:prstGeom prst="roundRect">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PERENCANAAN SPA</a:t>
          </a:r>
          <a:endParaRPr lang="en-US" sz="2100" kern="1200" dirty="0"/>
        </a:p>
      </dsp:txBody>
      <dsp:txXfrm>
        <a:off x="2423040" y="1487039"/>
        <a:ext cx="2032198" cy="1679806"/>
      </dsp:txXfrm>
    </dsp:sp>
    <dsp:sp modelId="{BEEE0EFD-79E1-BC45-80C4-BB0B6CBE51D8}">
      <dsp:nvSpPr>
        <dsp:cNvPr id="0" name=""/>
        <dsp:cNvSpPr/>
      </dsp:nvSpPr>
      <dsp:spPr>
        <a:xfrm>
          <a:off x="4656944" y="1396165"/>
          <a:ext cx="2213946" cy="1861554"/>
        </a:xfrm>
        <a:prstGeom prst="round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PEMENUHAN STANDAR</a:t>
          </a:r>
          <a:endParaRPr lang="en-US" sz="2100" kern="1200" dirty="0"/>
        </a:p>
      </dsp:txBody>
      <dsp:txXfrm>
        <a:off x="4747818" y="1487039"/>
        <a:ext cx="2032198" cy="16798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E6DE6-740D-4EAC-B314-B669E67A1452}">
      <dsp:nvSpPr>
        <dsp:cNvPr id="0" name=""/>
        <dsp:cNvSpPr/>
      </dsp:nvSpPr>
      <dsp:spPr>
        <a:xfrm>
          <a:off x="0" y="539375"/>
          <a:ext cx="11441954" cy="781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9FC6CD-0F37-462C-B410-E99B6679C062}">
      <dsp:nvSpPr>
        <dsp:cNvPr id="0" name=""/>
        <dsp:cNvSpPr/>
      </dsp:nvSpPr>
      <dsp:spPr>
        <a:xfrm>
          <a:off x="572097" y="81815"/>
          <a:ext cx="9407883" cy="9151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735" tIns="0" rIns="302735" bIns="0" numCol="1" spcCol="1270" anchor="ctr" anchorCtr="0">
          <a:noAutofit/>
        </a:bodyPr>
        <a:lstStyle/>
        <a:p>
          <a:pPr lvl="0" algn="l" defTabSz="1422400">
            <a:lnSpc>
              <a:spcPct val="90000"/>
            </a:lnSpc>
            <a:spcBef>
              <a:spcPct val="0"/>
            </a:spcBef>
            <a:spcAft>
              <a:spcPct val="35000"/>
            </a:spcAft>
          </a:pPr>
          <a:r>
            <a:rPr lang="id-ID" sz="3200" b="1" kern="1200" dirty="0" smtClean="0"/>
            <a:t>Integrasi Program, SDM, Pembiayaan </a:t>
          </a:r>
          <a:endParaRPr lang="id-ID" sz="3200" b="1" kern="1200" dirty="0"/>
        </a:p>
      </dsp:txBody>
      <dsp:txXfrm>
        <a:off x="616769" y="126487"/>
        <a:ext cx="9318539" cy="825776"/>
      </dsp:txXfrm>
    </dsp:sp>
    <dsp:sp modelId="{E9C94BC2-E3AF-49F0-ACA6-58DE1EDBEB0C}">
      <dsp:nvSpPr>
        <dsp:cNvPr id="0" name=""/>
        <dsp:cNvSpPr/>
      </dsp:nvSpPr>
      <dsp:spPr>
        <a:xfrm>
          <a:off x="0" y="1945535"/>
          <a:ext cx="11441954" cy="781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D4FAB0-8059-4974-BF5E-FE515A8140C6}">
      <dsp:nvSpPr>
        <dsp:cNvPr id="0" name=""/>
        <dsp:cNvSpPr/>
      </dsp:nvSpPr>
      <dsp:spPr>
        <a:xfrm>
          <a:off x="572097" y="1487975"/>
          <a:ext cx="9407883" cy="9151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735" tIns="0" rIns="302735" bIns="0" numCol="1" spcCol="1270" anchor="ctr" anchorCtr="0">
          <a:noAutofit/>
        </a:bodyPr>
        <a:lstStyle/>
        <a:p>
          <a:pPr lvl="0" algn="l" defTabSz="1422400">
            <a:lnSpc>
              <a:spcPct val="90000"/>
            </a:lnSpc>
            <a:spcBef>
              <a:spcPct val="0"/>
            </a:spcBef>
            <a:spcAft>
              <a:spcPct val="35000"/>
            </a:spcAft>
          </a:pPr>
          <a:r>
            <a:rPr lang="id-ID" sz="3200" b="1" kern="1200" dirty="0" smtClean="0"/>
            <a:t>Peningkatan Peran Binwil dalam MONEV</a:t>
          </a:r>
          <a:endParaRPr lang="id-ID" sz="3200" b="1" kern="1200" dirty="0"/>
        </a:p>
      </dsp:txBody>
      <dsp:txXfrm>
        <a:off x="616769" y="1532647"/>
        <a:ext cx="9318539" cy="825776"/>
      </dsp:txXfrm>
    </dsp:sp>
    <dsp:sp modelId="{37AF9B49-300A-4A01-955B-A0F0C7CF0796}">
      <dsp:nvSpPr>
        <dsp:cNvPr id="0" name=""/>
        <dsp:cNvSpPr/>
      </dsp:nvSpPr>
      <dsp:spPr>
        <a:xfrm>
          <a:off x="0" y="3351695"/>
          <a:ext cx="11441954" cy="781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EB042E-E0E3-4164-87EF-D119F27A40AD}">
      <dsp:nvSpPr>
        <dsp:cNvPr id="0" name=""/>
        <dsp:cNvSpPr/>
      </dsp:nvSpPr>
      <dsp:spPr>
        <a:xfrm>
          <a:off x="572097" y="2894135"/>
          <a:ext cx="9407883" cy="9151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735" tIns="0" rIns="302735" bIns="0" numCol="1" spcCol="1270" anchor="ctr" anchorCtr="0">
          <a:noAutofit/>
        </a:bodyPr>
        <a:lstStyle/>
        <a:p>
          <a:pPr lvl="0" algn="l" defTabSz="1422400">
            <a:lnSpc>
              <a:spcPct val="90000"/>
            </a:lnSpc>
            <a:spcBef>
              <a:spcPct val="0"/>
            </a:spcBef>
            <a:spcAft>
              <a:spcPct val="35000"/>
            </a:spcAft>
          </a:pPr>
          <a:r>
            <a:rPr lang="id-ID" sz="3200" b="1" kern="1200" dirty="0" smtClean="0"/>
            <a:t>Koordinasi Lintas Sektor</a:t>
          </a:r>
          <a:endParaRPr lang="id-ID" sz="3200" b="1" kern="1200" dirty="0"/>
        </a:p>
      </dsp:txBody>
      <dsp:txXfrm>
        <a:off x="616769" y="2938807"/>
        <a:ext cx="9318539" cy="825776"/>
      </dsp:txXfrm>
    </dsp:sp>
    <dsp:sp modelId="{EC953F4F-F3CA-411A-8BA3-87803BAC7F79}">
      <dsp:nvSpPr>
        <dsp:cNvPr id="0" name=""/>
        <dsp:cNvSpPr/>
      </dsp:nvSpPr>
      <dsp:spPr>
        <a:xfrm>
          <a:off x="0" y="4757855"/>
          <a:ext cx="11441954" cy="781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30A0CF-1D4B-41D9-B2F6-1C3B3C0F1FB2}">
      <dsp:nvSpPr>
        <dsp:cNvPr id="0" name=""/>
        <dsp:cNvSpPr/>
      </dsp:nvSpPr>
      <dsp:spPr>
        <a:xfrm>
          <a:off x="572097" y="4300295"/>
          <a:ext cx="9407883" cy="9151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735" tIns="0" rIns="302735" bIns="0" numCol="1" spcCol="1270" anchor="ctr" anchorCtr="0">
          <a:noAutofit/>
        </a:bodyPr>
        <a:lstStyle/>
        <a:p>
          <a:pPr lvl="0" algn="l" defTabSz="1422400">
            <a:lnSpc>
              <a:spcPct val="90000"/>
            </a:lnSpc>
            <a:spcBef>
              <a:spcPct val="0"/>
            </a:spcBef>
            <a:spcAft>
              <a:spcPct val="35000"/>
            </a:spcAft>
          </a:pPr>
          <a:r>
            <a:rPr lang="id-ID" sz="3200" b="1" kern="1200" dirty="0" smtClean="0"/>
            <a:t>Penguatan Pemberdayaan masyarakat</a:t>
          </a:r>
          <a:endParaRPr lang="id-ID" sz="3200" b="1" kern="1200" dirty="0"/>
        </a:p>
      </dsp:txBody>
      <dsp:txXfrm>
        <a:off x="616769" y="4344967"/>
        <a:ext cx="9318539" cy="8257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C8E8F-5528-4A4D-9CCC-CE5EC27285F7}">
      <dsp:nvSpPr>
        <dsp:cNvPr id="0" name=""/>
        <dsp:cNvSpPr/>
      </dsp:nvSpPr>
      <dsp:spPr>
        <a:xfrm>
          <a:off x="9852" y="0"/>
          <a:ext cx="1964998" cy="1529255"/>
        </a:xfrm>
        <a:prstGeom prst="roundRect">
          <a:avLst>
            <a:gd name="adj" fmla="val 10000"/>
          </a:avLst>
        </a:prstGeom>
        <a:solidFill>
          <a:srgbClr val="FFC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solidFill>
                <a:schemeClr val="tx1"/>
              </a:solidFill>
              <a:sym typeface="Wingdings" panose="05000000000000000000" pitchFamily="2" charset="2"/>
            </a:rPr>
            <a:t>cakupan</a:t>
          </a:r>
          <a:r>
            <a:rPr lang="en-US" sz="2800" kern="1200" dirty="0" smtClean="0">
              <a:solidFill>
                <a:schemeClr val="tx1"/>
              </a:solidFill>
              <a:sym typeface="Wingdings" panose="05000000000000000000" pitchFamily="2" charset="2"/>
            </a:rPr>
            <a:t> </a:t>
          </a:r>
          <a:r>
            <a:rPr lang="en-US" sz="2800" kern="1200" dirty="0">
              <a:solidFill>
                <a:schemeClr val="tx1"/>
              </a:solidFill>
              <a:sym typeface="Wingdings" panose="05000000000000000000" pitchFamily="2" charset="2"/>
            </a:rPr>
            <a:t>&lt;30%</a:t>
          </a:r>
          <a:endParaRPr lang="id-ID" sz="2800" kern="1200" dirty="0">
            <a:solidFill>
              <a:schemeClr val="tx1"/>
            </a:solidFill>
          </a:endParaRPr>
        </a:p>
      </dsp:txBody>
      <dsp:txXfrm>
        <a:off x="54642" y="44790"/>
        <a:ext cx="1875418" cy="1439675"/>
      </dsp:txXfrm>
    </dsp:sp>
    <dsp:sp modelId="{45426358-A0E8-4ACE-8599-372A6EC86993}">
      <dsp:nvSpPr>
        <dsp:cNvPr id="0" name=""/>
        <dsp:cNvSpPr/>
      </dsp:nvSpPr>
      <dsp:spPr>
        <a:xfrm>
          <a:off x="2507148" y="58351"/>
          <a:ext cx="1262630" cy="1477039"/>
        </a:xfrm>
        <a:prstGeom prst="rightArrow">
          <a:avLst>
            <a:gd name="adj1" fmla="val 60000"/>
            <a:gd name="adj2" fmla="val 50000"/>
          </a:avLst>
        </a:prstGeom>
        <a:solidFill>
          <a:srgbClr val="CFDA0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id-ID" sz="2400" kern="1200"/>
        </a:p>
      </dsp:txBody>
      <dsp:txXfrm>
        <a:off x="2507148" y="353759"/>
        <a:ext cx="883841" cy="886223"/>
      </dsp:txXfrm>
    </dsp:sp>
    <dsp:sp modelId="{B95B8873-7C42-4AED-8810-B5B9D7BE7E5B}">
      <dsp:nvSpPr>
        <dsp:cNvPr id="0" name=""/>
        <dsp:cNvSpPr/>
      </dsp:nvSpPr>
      <dsp:spPr>
        <a:xfrm>
          <a:off x="4357172" y="0"/>
          <a:ext cx="7032494" cy="152925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d-ID" sz="3200" b="1" kern="1200" dirty="0">
              <a:solidFill>
                <a:schemeClr val="tx1"/>
              </a:solidFill>
              <a:sym typeface="Wingdings" panose="05000000000000000000" pitchFamily="2" charset="2"/>
            </a:rPr>
            <a:t>Pembinaan </a:t>
          </a:r>
          <a:r>
            <a:rPr lang="en-US" sz="3200" b="1" kern="1200" dirty="0" err="1">
              <a:solidFill>
                <a:schemeClr val="tx1"/>
              </a:solidFill>
              <a:sym typeface="Wingdings" panose="05000000000000000000" pitchFamily="2" charset="2"/>
            </a:rPr>
            <a:t>akselerasi</a:t>
          </a:r>
          <a:r>
            <a:rPr lang="en-US" sz="3200" b="1" kern="1200" dirty="0">
              <a:solidFill>
                <a:schemeClr val="tx1"/>
              </a:solidFill>
              <a:sym typeface="Wingdings" panose="05000000000000000000" pitchFamily="2" charset="2"/>
            </a:rPr>
            <a:t> </a:t>
          </a:r>
          <a:r>
            <a:rPr lang="en-US" sz="2800" kern="1200" dirty="0" err="1">
              <a:solidFill>
                <a:schemeClr val="tx1"/>
              </a:solidFill>
              <a:sym typeface="Wingdings" panose="05000000000000000000" pitchFamily="2" charset="2"/>
            </a:rPr>
            <a:t>melalui</a:t>
          </a:r>
          <a:r>
            <a:rPr lang="en-US" sz="2800" kern="1200" dirty="0">
              <a:solidFill>
                <a:schemeClr val="tx1"/>
              </a:solidFill>
              <a:sym typeface="Wingdings" panose="05000000000000000000" pitchFamily="2" charset="2"/>
            </a:rPr>
            <a:t> </a:t>
          </a:r>
          <a:r>
            <a:rPr lang="en-US" sz="2800" kern="1200" dirty="0" err="1">
              <a:solidFill>
                <a:schemeClr val="tx1"/>
              </a:solidFill>
              <a:sym typeface="Wingdings" panose="05000000000000000000" pitchFamily="2" charset="2"/>
            </a:rPr>
            <a:t>binwil</a:t>
          </a:r>
          <a:endParaRPr lang="id-ID" sz="2800" kern="1200" dirty="0">
            <a:solidFill>
              <a:schemeClr val="tx1"/>
            </a:solidFill>
          </a:endParaRPr>
        </a:p>
      </dsp:txBody>
      <dsp:txXfrm>
        <a:off x="4401962" y="44790"/>
        <a:ext cx="6942914" cy="14396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C8E8F-5528-4A4D-9CCC-CE5EC27285F7}">
      <dsp:nvSpPr>
        <dsp:cNvPr id="0" name=""/>
        <dsp:cNvSpPr/>
      </dsp:nvSpPr>
      <dsp:spPr>
        <a:xfrm>
          <a:off x="13918" y="0"/>
          <a:ext cx="1912296" cy="1696977"/>
        </a:xfrm>
        <a:prstGeom prst="roundRect">
          <a:avLst>
            <a:gd name="adj" fmla="val 10000"/>
          </a:avLst>
        </a:prstGeom>
        <a:solidFill>
          <a:srgbClr val="CFDA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solidFill>
                <a:schemeClr val="tx1"/>
              </a:solidFill>
              <a:sym typeface="Wingdings" panose="05000000000000000000" pitchFamily="2" charset="2"/>
            </a:rPr>
            <a:t>cakupan</a:t>
          </a:r>
          <a:r>
            <a:rPr lang="en-US" sz="2800" kern="1200" dirty="0" smtClean="0">
              <a:solidFill>
                <a:schemeClr val="tx1"/>
              </a:solidFill>
              <a:sym typeface="Wingdings" panose="05000000000000000000" pitchFamily="2" charset="2"/>
            </a:rPr>
            <a:t> </a:t>
          </a:r>
          <a:r>
            <a:rPr lang="en-US" sz="2800" kern="1200" dirty="0">
              <a:solidFill>
                <a:schemeClr val="tx1"/>
              </a:solidFill>
              <a:sym typeface="Wingdings" panose="05000000000000000000" pitchFamily="2" charset="2"/>
            </a:rPr>
            <a:t>&gt;30%</a:t>
          </a:r>
          <a:endParaRPr lang="id-ID" sz="2800" kern="1200" dirty="0">
            <a:solidFill>
              <a:schemeClr val="tx1"/>
            </a:solidFill>
          </a:endParaRPr>
        </a:p>
      </dsp:txBody>
      <dsp:txXfrm>
        <a:off x="63621" y="49703"/>
        <a:ext cx="1812890" cy="1597571"/>
      </dsp:txXfrm>
    </dsp:sp>
    <dsp:sp modelId="{45426358-A0E8-4ACE-8599-372A6EC86993}">
      <dsp:nvSpPr>
        <dsp:cNvPr id="0" name=""/>
        <dsp:cNvSpPr/>
      </dsp:nvSpPr>
      <dsp:spPr>
        <a:xfrm>
          <a:off x="2441126" y="86907"/>
          <a:ext cx="1266421" cy="148147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id-ID" sz="2800" kern="1200"/>
        </a:p>
      </dsp:txBody>
      <dsp:txXfrm>
        <a:off x="2441126" y="383202"/>
        <a:ext cx="886495" cy="888883"/>
      </dsp:txXfrm>
    </dsp:sp>
    <dsp:sp modelId="{3D2EE55A-D6D4-486C-8C4A-E7452D64807B}">
      <dsp:nvSpPr>
        <dsp:cNvPr id="0" name=""/>
        <dsp:cNvSpPr/>
      </dsp:nvSpPr>
      <dsp:spPr>
        <a:xfrm>
          <a:off x="4315688" y="0"/>
          <a:ext cx="7009342" cy="1696977"/>
        </a:xfrm>
        <a:prstGeom prst="roundRect">
          <a:avLst>
            <a:gd name="adj" fmla="val 10000"/>
          </a:avLst>
        </a:prstGeom>
        <a:solidFill>
          <a:srgbClr val="CFDA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solidFill>
                <a:schemeClr val="tx1"/>
              </a:solidFill>
              <a:sym typeface="Wingdings" panose="05000000000000000000" pitchFamily="2" charset="2"/>
            </a:rPr>
            <a:t>IKS </a:t>
          </a:r>
          <a:r>
            <a:rPr lang="en-US" sz="2800" kern="1200" dirty="0" err="1">
              <a:solidFill>
                <a:schemeClr val="tx1"/>
              </a:solidFill>
              <a:sym typeface="Wingdings" panose="05000000000000000000" pitchFamily="2" charset="2"/>
            </a:rPr>
            <a:t>dan</a:t>
          </a:r>
          <a:r>
            <a:rPr lang="en-US" sz="2800" kern="1200" dirty="0">
              <a:solidFill>
                <a:schemeClr val="tx1"/>
              </a:solidFill>
              <a:sym typeface="Wingdings" panose="05000000000000000000" pitchFamily="2" charset="2"/>
            </a:rPr>
            <a:t> </a:t>
          </a:r>
          <a:r>
            <a:rPr lang="en-US" sz="2800" kern="1200" dirty="0" err="1">
              <a:solidFill>
                <a:schemeClr val="tx1"/>
              </a:solidFill>
              <a:sym typeface="Wingdings" panose="05000000000000000000" pitchFamily="2" charset="2"/>
            </a:rPr>
            <a:t>indikator</a:t>
          </a:r>
          <a:r>
            <a:rPr lang="en-US" sz="2800" kern="1200" dirty="0">
              <a:solidFill>
                <a:schemeClr val="tx1"/>
              </a:solidFill>
              <a:sym typeface="Wingdings" panose="05000000000000000000" pitchFamily="2" charset="2"/>
            </a:rPr>
            <a:t> KS </a:t>
          </a:r>
          <a:r>
            <a:rPr lang="en-US" sz="2800" kern="1200" dirty="0" err="1">
              <a:solidFill>
                <a:schemeClr val="tx1"/>
              </a:solidFill>
              <a:sym typeface="Wingdings" panose="05000000000000000000" pitchFamily="2" charset="2"/>
            </a:rPr>
            <a:t>relatif</a:t>
          </a:r>
          <a:r>
            <a:rPr lang="en-US" sz="2800" kern="1200" dirty="0">
              <a:solidFill>
                <a:schemeClr val="tx1"/>
              </a:solidFill>
              <a:sym typeface="Wingdings" panose="05000000000000000000" pitchFamily="2" charset="2"/>
            </a:rPr>
            <a:t> </a:t>
          </a:r>
          <a:r>
            <a:rPr lang="en-US" sz="2800" kern="1200" dirty="0" err="1">
              <a:solidFill>
                <a:schemeClr val="tx1"/>
              </a:solidFill>
              <a:sym typeface="Wingdings" panose="05000000000000000000" pitchFamily="2" charset="2"/>
            </a:rPr>
            <a:t>sudah</a:t>
          </a:r>
          <a:r>
            <a:rPr lang="en-US" sz="2800" kern="1200" dirty="0">
              <a:solidFill>
                <a:schemeClr val="tx1"/>
              </a:solidFill>
              <a:sym typeface="Wingdings" panose="05000000000000000000" pitchFamily="2" charset="2"/>
            </a:rPr>
            <a:t> </a:t>
          </a:r>
          <a:r>
            <a:rPr lang="en-US" sz="2800" kern="1200" dirty="0" err="1">
              <a:solidFill>
                <a:schemeClr val="tx1"/>
              </a:solidFill>
              <a:sym typeface="Wingdings" panose="05000000000000000000" pitchFamily="2" charset="2"/>
            </a:rPr>
            <a:t>stabil</a:t>
          </a:r>
          <a:r>
            <a:rPr lang="en-US" sz="2800" kern="1200" dirty="0">
              <a:solidFill>
                <a:schemeClr val="tx1"/>
              </a:solidFill>
              <a:sym typeface="Wingdings" panose="05000000000000000000" pitchFamily="2" charset="2"/>
            </a:rPr>
            <a:t>  </a:t>
          </a:r>
          <a:r>
            <a:rPr lang="en-US" sz="2800" kern="1200" dirty="0" err="1">
              <a:solidFill>
                <a:schemeClr val="tx1"/>
              </a:solidFill>
              <a:sym typeface="Wingdings" panose="05000000000000000000" pitchFamily="2" charset="2"/>
            </a:rPr>
            <a:t>perlu</a:t>
          </a:r>
          <a:r>
            <a:rPr lang="en-US" sz="2800" kern="1200" dirty="0">
              <a:solidFill>
                <a:schemeClr val="tx1"/>
              </a:solidFill>
              <a:sym typeface="Wingdings" panose="05000000000000000000" pitchFamily="2" charset="2"/>
            </a:rPr>
            <a:t> </a:t>
          </a:r>
          <a:r>
            <a:rPr lang="en-US" sz="3200" b="1" kern="1200" dirty="0" err="1">
              <a:solidFill>
                <a:schemeClr val="tx1"/>
              </a:solidFill>
              <a:sym typeface="Wingdings" panose="05000000000000000000" pitchFamily="2" charset="2"/>
            </a:rPr>
            <a:t>pembinaan</a:t>
          </a:r>
          <a:r>
            <a:rPr lang="en-US" sz="3200" b="1" kern="1200" dirty="0">
              <a:solidFill>
                <a:schemeClr val="tx1"/>
              </a:solidFill>
              <a:sym typeface="Wingdings" panose="05000000000000000000" pitchFamily="2" charset="2"/>
            </a:rPr>
            <a:t> </a:t>
          </a:r>
          <a:r>
            <a:rPr lang="en-US" sz="3200" b="1" kern="1200" dirty="0" err="1">
              <a:solidFill>
                <a:schemeClr val="tx1"/>
              </a:solidFill>
              <a:sym typeface="Wingdings" panose="05000000000000000000" pitchFamily="2" charset="2"/>
            </a:rPr>
            <a:t>dalam</a:t>
          </a:r>
          <a:r>
            <a:rPr lang="en-US" sz="3200" b="1" kern="1200" dirty="0">
              <a:solidFill>
                <a:schemeClr val="tx1"/>
              </a:solidFill>
              <a:sym typeface="Wingdings" panose="05000000000000000000" pitchFamily="2" charset="2"/>
            </a:rPr>
            <a:t> </a:t>
          </a:r>
          <a:r>
            <a:rPr lang="en-US" sz="3200" b="1" kern="1200" dirty="0" err="1">
              <a:solidFill>
                <a:schemeClr val="tx1"/>
              </a:solidFill>
              <a:sym typeface="Wingdings" panose="05000000000000000000" pitchFamily="2" charset="2"/>
            </a:rPr>
            <a:t>intervensi</a:t>
          </a:r>
          <a:r>
            <a:rPr lang="en-US" sz="3200" b="1" kern="1200" dirty="0">
              <a:solidFill>
                <a:schemeClr val="tx1"/>
              </a:solidFill>
            </a:rPr>
            <a:t> program </a:t>
          </a:r>
          <a:r>
            <a:rPr lang="en-US" sz="2800" kern="1200" dirty="0">
              <a:solidFill>
                <a:schemeClr val="tx1"/>
              </a:solidFill>
            </a:rPr>
            <a:t>agar </a:t>
          </a:r>
          <a:r>
            <a:rPr lang="en-US" sz="2800" kern="1200" dirty="0" err="1">
              <a:solidFill>
                <a:schemeClr val="tx1"/>
              </a:solidFill>
            </a:rPr>
            <a:t>indikator</a:t>
          </a:r>
          <a:r>
            <a:rPr lang="en-US" sz="2800" kern="1200" dirty="0">
              <a:solidFill>
                <a:schemeClr val="tx1"/>
              </a:solidFill>
            </a:rPr>
            <a:t> KS </a:t>
          </a:r>
          <a:r>
            <a:rPr lang="en-US" sz="2800" kern="1200" dirty="0" err="1">
              <a:solidFill>
                <a:schemeClr val="tx1"/>
              </a:solidFill>
            </a:rPr>
            <a:t>meningkat</a:t>
          </a:r>
          <a:r>
            <a:rPr lang="en-US" sz="2800" kern="1200" dirty="0">
              <a:solidFill>
                <a:schemeClr val="tx1"/>
              </a:solidFill>
            </a:rPr>
            <a:t> </a:t>
          </a:r>
          <a:r>
            <a:rPr lang="en-US" sz="2800" kern="1200" dirty="0">
              <a:solidFill>
                <a:schemeClr val="tx1"/>
              </a:solidFill>
              <a:sym typeface="Wingdings" panose="05000000000000000000" pitchFamily="2" charset="2"/>
            </a:rPr>
            <a:t> </a:t>
          </a:r>
          <a:r>
            <a:rPr lang="id-ID" sz="2800" kern="1200" dirty="0" smtClean="0">
              <a:solidFill>
                <a:schemeClr val="tx1"/>
              </a:solidFill>
              <a:sym typeface="Wingdings" panose="05000000000000000000" pitchFamily="2" charset="2"/>
            </a:rPr>
            <a:t>    </a:t>
          </a:r>
          <a:r>
            <a:rPr lang="en-US" sz="2800" kern="1200" dirty="0" smtClean="0">
              <a:solidFill>
                <a:schemeClr val="tx1"/>
              </a:solidFill>
              <a:sym typeface="Wingdings" panose="05000000000000000000" pitchFamily="2" charset="2"/>
            </a:rPr>
            <a:t>IKS </a:t>
          </a:r>
          <a:r>
            <a:rPr lang="en-US" sz="2800" kern="1200" dirty="0" err="1">
              <a:solidFill>
                <a:schemeClr val="tx1"/>
              </a:solidFill>
              <a:sym typeface="Wingdings" panose="05000000000000000000" pitchFamily="2" charset="2"/>
            </a:rPr>
            <a:t>meningkat</a:t>
          </a:r>
          <a:endParaRPr lang="id-ID" sz="2800" kern="1200" dirty="0">
            <a:solidFill>
              <a:schemeClr val="tx1"/>
            </a:solidFill>
          </a:endParaRPr>
        </a:p>
      </dsp:txBody>
      <dsp:txXfrm>
        <a:off x="4365391" y="49703"/>
        <a:ext cx="6909936" cy="15975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0C19A-4C5A-44AE-8ED0-3FE0A6734A41}">
      <dsp:nvSpPr>
        <dsp:cNvPr id="0" name=""/>
        <dsp:cNvSpPr/>
      </dsp:nvSpPr>
      <dsp:spPr>
        <a:xfrm>
          <a:off x="8843206" y="3143673"/>
          <a:ext cx="2005347" cy="477181"/>
        </a:xfrm>
        <a:custGeom>
          <a:avLst/>
          <a:gdLst/>
          <a:ahLst/>
          <a:cxnLst/>
          <a:rect l="0" t="0" r="0" b="0"/>
          <a:pathLst>
            <a:path>
              <a:moveTo>
                <a:pt x="0" y="0"/>
              </a:moveTo>
              <a:lnTo>
                <a:pt x="0" y="325185"/>
              </a:lnTo>
              <a:lnTo>
                <a:pt x="2005347" y="325185"/>
              </a:lnTo>
              <a:lnTo>
                <a:pt x="2005347" y="4771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4A0CF1-2561-4E8E-BBDD-6437CF40D1F5}">
      <dsp:nvSpPr>
        <dsp:cNvPr id="0" name=""/>
        <dsp:cNvSpPr/>
      </dsp:nvSpPr>
      <dsp:spPr>
        <a:xfrm>
          <a:off x="8797486" y="3143673"/>
          <a:ext cx="91440" cy="477181"/>
        </a:xfrm>
        <a:custGeom>
          <a:avLst/>
          <a:gdLst/>
          <a:ahLst/>
          <a:cxnLst/>
          <a:rect l="0" t="0" r="0" b="0"/>
          <a:pathLst>
            <a:path>
              <a:moveTo>
                <a:pt x="45720" y="0"/>
              </a:moveTo>
              <a:lnTo>
                <a:pt x="45720" y="4771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644BA9-46EC-4DD3-AD1B-F452CCC08B36}">
      <dsp:nvSpPr>
        <dsp:cNvPr id="0" name=""/>
        <dsp:cNvSpPr/>
      </dsp:nvSpPr>
      <dsp:spPr>
        <a:xfrm>
          <a:off x="6837859" y="3143673"/>
          <a:ext cx="2005347" cy="477181"/>
        </a:xfrm>
        <a:custGeom>
          <a:avLst/>
          <a:gdLst/>
          <a:ahLst/>
          <a:cxnLst/>
          <a:rect l="0" t="0" r="0" b="0"/>
          <a:pathLst>
            <a:path>
              <a:moveTo>
                <a:pt x="2005347" y="0"/>
              </a:moveTo>
              <a:lnTo>
                <a:pt x="2005347" y="325185"/>
              </a:lnTo>
              <a:lnTo>
                <a:pt x="0" y="325185"/>
              </a:lnTo>
              <a:lnTo>
                <a:pt x="0" y="4771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05AF91-147E-489A-A3EC-E0DF214CD570}">
      <dsp:nvSpPr>
        <dsp:cNvPr id="0" name=""/>
        <dsp:cNvSpPr/>
      </dsp:nvSpPr>
      <dsp:spPr>
        <a:xfrm>
          <a:off x="5835185" y="1624622"/>
          <a:ext cx="3008021" cy="477181"/>
        </a:xfrm>
        <a:custGeom>
          <a:avLst/>
          <a:gdLst/>
          <a:ahLst/>
          <a:cxnLst/>
          <a:rect l="0" t="0" r="0" b="0"/>
          <a:pathLst>
            <a:path>
              <a:moveTo>
                <a:pt x="0" y="0"/>
              </a:moveTo>
              <a:lnTo>
                <a:pt x="0" y="325185"/>
              </a:lnTo>
              <a:lnTo>
                <a:pt x="3008021" y="325185"/>
              </a:lnTo>
              <a:lnTo>
                <a:pt x="3008021" y="4771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EFB319-46D3-4353-8475-4ED21155EC1B}">
      <dsp:nvSpPr>
        <dsp:cNvPr id="0" name=""/>
        <dsp:cNvSpPr/>
      </dsp:nvSpPr>
      <dsp:spPr>
        <a:xfrm>
          <a:off x="2827163" y="3143673"/>
          <a:ext cx="2005347" cy="477181"/>
        </a:xfrm>
        <a:custGeom>
          <a:avLst/>
          <a:gdLst/>
          <a:ahLst/>
          <a:cxnLst/>
          <a:rect l="0" t="0" r="0" b="0"/>
          <a:pathLst>
            <a:path>
              <a:moveTo>
                <a:pt x="0" y="0"/>
              </a:moveTo>
              <a:lnTo>
                <a:pt x="0" y="325185"/>
              </a:lnTo>
              <a:lnTo>
                <a:pt x="2005347" y="325185"/>
              </a:lnTo>
              <a:lnTo>
                <a:pt x="2005347" y="4771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F57155-33F7-4143-B942-366C433A8451}">
      <dsp:nvSpPr>
        <dsp:cNvPr id="0" name=""/>
        <dsp:cNvSpPr/>
      </dsp:nvSpPr>
      <dsp:spPr>
        <a:xfrm>
          <a:off x="2781443" y="3143673"/>
          <a:ext cx="91440" cy="477181"/>
        </a:xfrm>
        <a:custGeom>
          <a:avLst/>
          <a:gdLst/>
          <a:ahLst/>
          <a:cxnLst/>
          <a:rect l="0" t="0" r="0" b="0"/>
          <a:pathLst>
            <a:path>
              <a:moveTo>
                <a:pt x="45720" y="0"/>
              </a:moveTo>
              <a:lnTo>
                <a:pt x="45720" y="4771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847B30-372B-4AF2-808A-B369D797DF42}">
      <dsp:nvSpPr>
        <dsp:cNvPr id="0" name=""/>
        <dsp:cNvSpPr/>
      </dsp:nvSpPr>
      <dsp:spPr>
        <a:xfrm>
          <a:off x="821816" y="3143673"/>
          <a:ext cx="2005347" cy="477181"/>
        </a:xfrm>
        <a:custGeom>
          <a:avLst/>
          <a:gdLst/>
          <a:ahLst/>
          <a:cxnLst/>
          <a:rect l="0" t="0" r="0" b="0"/>
          <a:pathLst>
            <a:path>
              <a:moveTo>
                <a:pt x="2005347" y="0"/>
              </a:moveTo>
              <a:lnTo>
                <a:pt x="2005347" y="325185"/>
              </a:lnTo>
              <a:lnTo>
                <a:pt x="0" y="325185"/>
              </a:lnTo>
              <a:lnTo>
                <a:pt x="0" y="4771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E284BD-C177-443F-B9A9-B7F00678EB4B}">
      <dsp:nvSpPr>
        <dsp:cNvPr id="0" name=""/>
        <dsp:cNvSpPr/>
      </dsp:nvSpPr>
      <dsp:spPr>
        <a:xfrm>
          <a:off x="2827163" y="1624622"/>
          <a:ext cx="3008021" cy="477181"/>
        </a:xfrm>
        <a:custGeom>
          <a:avLst/>
          <a:gdLst/>
          <a:ahLst/>
          <a:cxnLst/>
          <a:rect l="0" t="0" r="0" b="0"/>
          <a:pathLst>
            <a:path>
              <a:moveTo>
                <a:pt x="3008021" y="0"/>
              </a:moveTo>
              <a:lnTo>
                <a:pt x="3008021" y="325185"/>
              </a:lnTo>
              <a:lnTo>
                <a:pt x="0" y="325185"/>
              </a:lnTo>
              <a:lnTo>
                <a:pt x="0" y="4771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825266-BBE5-48FE-9256-84B319A0C9EC}">
      <dsp:nvSpPr>
        <dsp:cNvPr id="0" name=""/>
        <dsp:cNvSpPr/>
      </dsp:nvSpPr>
      <dsp:spPr>
        <a:xfrm>
          <a:off x="5014815" y="582753"/>
          <a:ext cx="1640738" cy="10418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97F534-0862-4B2D-AA64-427DA3D60F59}">
      <dsp:nvSpPr>
        <dsp:cNvPr id="0" name=""/>
        <dsp:cNvSpPr/>
      </dsp:nvSpPr>
      <dsp:spPr>
        <a:xfrm>
          <a:off x="5197120" y="755942"/>
          <a:ext cx="1640738" cy="10418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Kapus</a:t>
          </a:r>
          <a:r>
            <a:rPr lang="en-US" sz="2400" kern="1200" dirty="0" smtClean="0"/>
            <a:t>    (</a:t>
          </a:r>
          <a:r>
            <a:rPr lang="en-US" sz="2400" kern="1200" dirty="0" err="1" smtClean="0"/>
            <a:t>Ka</a:t>
          </a:r>
          <a:r>
            <a:rPr lang="en-US" sz="2400" kern="1200" dirty="0" smtClean="0"/>
            <a:t> Tim KS)</a:t>
          </a:r>
          <a:endParaRPr lang="en-US" sz="2400" kern="1200" dirty="0"/>
        </a:p>
      </dsp:txBody>
      <dsp:txXfrm>
        <a:off x="5227635" y="786457"/>
        <a:ext cx="1579708" cy="980839"/>
      </dsp:txXfrm>
    </dsp:sp>
    <dsp:sp modelId="{560078DE-7BD5-4DB3-BC10-55417523D0AB}">
      <dsp:nvSpPr>
        <dsp:cNvPr id="0" name=""/>
        <dsp:cNvSpPr/>
      </dsp:nvSpPr>
      <dsp:spPr>
        <a:xfrm>
          <a:off x="2006794" y="2101804"/>
          <a:ext cx="1640738" cy="10418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EFED4A-53F8-42B4-B19F-091F3E453DB9}">
      <dsp:nvSpPr>
        <dsp:cNvPr id="0" name=""/>
        <dsp:cNvSpPr/>
      </dsp:nvSpPr>
      <dsp:spPr>
        <a:xfrm>
          <a:off x="2189098" y="2274993"/>
          <a:ext cx="1640738" cy="10418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Internal</a:t>
          </a:r>
          <a:endParaRPr lang="en-US" sz="2400" kern="1200" dirty="0"/>
        </a:p>
      </dsp:txBody>
      <dsp:txXfrm>
        <a:off x="2219613" y="2305508"/>
        <a:ext cx="1579708" cy="980839"/>
      </dsp:txXfrm>
    </dsp:sp>
    <dsp:sp modelId="{0F7E7563-1C60-4C6F-BB28-F7AD4CEC46B8}">
      <dsp:nvSpPr>
        <dsp:cNvPr id="0" name=""/>
        <dsp:cNvSpPr/>
      </dsp:nvSpPr>
      <dsp:spPr>
        <a:xfrm>
          <a:off x="1446" y="3620855"/>
          <a:ext cx="1640738" cy="10418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4E306D-F37F-453C-8489-51EDCDE0DF81}">
      <dsp:nvSpPr>
        <dsp:cNvPr id="0" name=""/>
        <dsp:cNvSpPr/>
      </dsp:nvSpPr>
      <dsp:spPr>
        <a:xfrm>
          <a:off x="183751" y="3794044"/>
          <a:ext cx="1640738" cy="10418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Desa</a:t>
          </a:r>
          <a:r>
            <a:rPr lang="en-US" sz="2400" kern="1200" dirty="0" smtClean="0"/>
            <a:t> A</a:t>
          </a:r>
          <a:endParaRPr lang="en-US" sz="2400" kern="1200" dirty="0"/>
        </a:p>
      </dsp:txBody>
      <dsp:txXfrm>
        <a:off x="214266" y="3824559"/>
        <a:ext cx="1579708" cy="980839"/>
      </dsp:txXfrm>
    </dsp:sp>
    <dsp:sp modelId="{0CE6E941-9128-4AD4-BC55-389E90B9B731}">
      <dsp:nvSpPr>
        <dsp:cNvPr id="0" name=""/>
        <dsp:cNvSpPr/>
      </dsp:nvSpPr>
      <dsp:spPr>
        <a:xfrm>
          <a:off x="2006794" y="3620855"/>
          <a:ext cx="1640738" cy="10418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6764B9-9B59-400D-975F-0EFB0B5D6705}">
      <dsp:nvSpPr>
        <dsp:cNvPr id="0" name=""/>
        <dsp:cNvSpPr/>
      </dsp:nvSpPr>
      <dsp:spPr>
        <a:xfrm>
          <a:off x="2189098" y="3794044"/>
          <a:ext cx="1640738" cy="10418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Desa</a:t>
          </a:r>
          <a:r>
            <a:rPr lang="en-US" sz="2400" kern="1200" dirty="0" smtClean="0"/>
            <a:t> B</a:t>
          </a:r>
          <a:endParaRPr lang="en-US" sz="2400" kern="1200" dirty="0"/>
        </a:p>
      </dsp:txBody>
      <dsp:txXfrm>
        <a:off x="2219613" y="3824559"/>
        <a:ext cx="1579708" cy="980839"/>
      </dsp:txXfrm>
    </dsp:sp>
    <dsp:sp modelId="{E8962020-9154-4345-B8C4-304F4443CB51}">
      <dsp:nvSpPr>
        <dsp:cNvPr id="0" name=""/>
        <dsp:cNvSpPr/>
      </dsp:nvSpPr>
      <dsp:spPr>
        <a:xfrm>
          <a:off x="4012142" y="3620855"/>
          <a:ext cx="1640738" cy="10418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17B2C0-BF85-473F-BFCE-F9394467236B}">
      <dsp:nvSpPr>
        <dsp:cNvPr id="0" name=""/>
        <dsp:cNvSpPr/>
      </dsp:nvSpPr>
      <dsp:spPr>
        <a:xfrm>
          <a:off x="4194446" y="3794044"/>
          <a:ext cx="1640738" cy="10418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Desa</a:t>
          </a:r>
          <a:r>
            <a:rPr lang="en-US" sz="2400" kern="1200" dirty="0" smtClean="0"/>
            <a:t> C</a:t>
          </a:r>
          <a:endParaRPr lang="en-US" sz="2400" kern="1200" dirty="0"/>
        </a:p>
      </dsp:txBody>
      <dsp:txXfrm>
        <a:off x="4224961" y="3824559"/>
        <a:ext cx="1579708" cy="980839"/>
      </dsp:txXfrm>
    </dsp:sp>
    <dsp:sp modelId="{17495F79-F315-4BF2-8BCC-4590325D95A4}">
      <dsp:nvSpPr>
        <dsp:cNvPr id="0" name=""/>
        <dsp:cNvSpPr/>
      </dsp:nvSpPr>
      <dsp:spPr>
        <a:xfrm>
          <a:off x="8022837" y="2101804"/>
          <a:ext cx="1640738" cy="10418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6FAF7F-EACE-4037-90A9-6764948AEE4E}">
      <dsp:nvSpPr>
        <dsp:cNvPr id="0" name=""/>
        <dsp:cNvSpPr/>
      </dsp:nvSpPr>
      <dsp:spPr>
        <a:xfrm>
          <a:off x="8205141" y="2274993"/>
          <a:ext cx="1640738" cy="10418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Eksternal</a:t>
          </a:r>
          <a:endParaRPr lang="en-US" sz="2400" kern="1200" dirty="0"/>
        </a:p>
      </dsp:txBody>
      <dsp:txXfrm>
        <a:off x="8235656" y="2305508"/>
        <a:ext cx="1579708" cy="980839"/>
      </dsp:txXfrm>
    </dsp:sp>
    <dsp:sp modelId="{6ED63313-D00A-4404-A89F-50896957FAC8}">
      <dsp:nvSpPr>
        <dsp:cNvPr id="0" name=""/>
        <dsp:cNvSpPr/>
      </dsp:nvSpPr>
      <dsp:spPr>
        <a:xfrm>
          <a:off x="6017489" y="3620855"/>
          <a:ext cx="1640738" cy="10418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9A0C7A-1F1F-40D4-A018-67FB8E0CAA7D}">
      <dsp:nvSpPr>
        <dsp:cNvPr id="0" name=""/>
        <dsp:cNvSpPr/>
      </dsp:nvSpPr>
      <dsp:spPr>
        <a:xfrm>
          <a:off x="6199793" y="3794044"/>
          <a:ext cx="1640738" cy="10418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Desa</a:t>
          </a:r>
          <a:r>
            <a:rPr lang="en-US" sz="2400" kern="1200" dirty="0" smtClean="0"/>
            <a:t> A</a:t>
          </a:r>
          <a:endParaRPr lang="en-US" sz="2400" kern="1200" dirty="0"/>
        </a:p>
      </dsp:txBody>
      <dsp:txXfrm>
        <a:off x="6230308" y="3824559"/>
        <a:ext cx="1579708" cy="980839"/>
      </dsp:txXfrm>
    </dsp:sp>
    <dsp:sp modelId="{315FF7DC-8B6F-45DC-84A9-C4114685C2C1}">
      <dsp:nvSpPr>
        <dsp:cNvPr id="0" name=""/>
        <dsp:cNvSpPr/>
      </dsp:nvSpPr>
      <dsp:spPr>
        <a:xfrm>
          <a:off x="8022837" y="3620855"/>
          <a:ext cx="1640738" cy="10418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A4FB84-3614-4D3D-888F-1D09FB555F44}">
      <dsp:nvSpPr>
        <dsp:cNvPr id="0" name=""/>
        <dsp:cNvSpPr/>
      </dsp:nvSpPr>
      <dsp:spPr>
        <a:xfrm>
          <a:off x="8205141" y="3794044"/>
          <a:ext cx="1640738" cy="10418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Desa</a:t>
          </a:r>
          <a:r>
            <a:rPr lang="en-US" sz="2400" kern="1200" dirty="0" smtClean="0"/>
            <a:t> B</a:t>
          </a:r>
          <a:endParaRPr lang="en-US" sz="2400" kern="1200" dirty="0"/>
        </a:p>
      </dsp:txBody>
      <dsp:txXfrm>
        <a:off x="8235656" y="3824559"/>
        <a:ext cx="1579708" cy="980839"/>
      </dsp:txXfrm>
    </dsp:sp>
    <dsp:sp modelId="{B0FCF906-AA3A-4975-A500-D4B0F747D4C8}">
      <dsp:nvSpPr>
        <dsp:cNvPr id="0" name=""/>
        <dsp:cNvSpPr/>
      </dsp:nvSpPr>
      <dsp:spPr>
        <a:xfrm>
          <a:off x="10028184" y="3620855"/>
          <a:ext cx="1640738" cy="10418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87CE63-0DA1-431D-AAB5-548AF85AE366}">
      <dsp:nvSpPr>
        <dsp:cNvPr id="0" name=""/>
        <dsp:cNvSpPr/>
      </dsp:nvSpPr>
      <dsp:spPr>
        <a:xfrm>
          <a:off x="10210489" y="3794044"/>
          <a:ext cx="1640738" cy="10418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Desa</a:t>
          </a:r>
          <a:r>
            <a:rPr lang="en-US" sz="2400" kern="1200" dirty="0" smtClean="0"/>
            <a:t> C</a:t>
          </a:r>
          <a:endParaRPr lang="en-US" sz="2400" kern="1200" dirty="0"/>
        </a:p>
      </dsp:txBody>
      <dsp:txXfrm>
        <a:off x="10241004" y="3824559"/>
        <a:ext cx="1579708" cy="9808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75A53-F232-455D-9733-9D398BE04A61}">
      <dsp:nvSpPr>
        <dsp:cNvPr id="0" name=""/>
        <dsp:cNvSpPr/>
      </dsp:nvSpPr>
      <dsp:spPr>
        <a:xfrm>
          <a:off x="-6766522" y="-1034637"/>
          <a:ext cx="8053216" cy="8053216"/>
        </a:xfrm>
        <a:prstGeom prst="blockArc">
          <a:avLst>
            <a:gd name="adj1" fmla="val 18900000"/>
            <a:gd name="adj2" fmla="val 2700000"/>
            <a:gd name="adj3" fmla="val 268"/>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F31004-F73A-45E4-A139-143813F82310}">
      <dsp:nvSpPr>
        <dsp:cNvPr id="0" name=""/>
        <dsp:cNvSpPr/>
      </dsp:nvSpPr>
      <dsp:spPr>
        <a:xfrm>
          <a:off x="673253" y="294246"/>
          <a:ext cx="10707095" cy="125216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0702" tIns="71120" rIns="71120" bIns="71120" numCol="1" spcCol="1270" anchor="ctr" anchorCtr="0">
          <a:noAutofit/>
        </a:bodyPr>
        <a:lstStyle/>
        <a:p>
          <a:pPr lvl="0" algn="l" defTabSz="1244600">
            <a:lnSpc>
              <a:spcPct val="90000"/>
            </a:lnSpc>
            <a:spcBef>
              <a:spcPct val="0"/>
            </a:spcBef>
            <a:spcAft>
              <a:spcPct val="35000"/>
            </a:spcAft>
          </a:pPr>
          <a:r>
            <a:rPr lang="en-US" sz="2800" kern="1200" dirty="0" err="1" smtClean="0">
              <a:solidFill>
                <a:schemeClr val="tx1"/>
              </a:solidFill>
            </a:rPr>
            <a:t>Aplikasi</a:t>
          </a:r>
          <a:r>
            <a:rPr lang="en-US" sz="2800" kern="1200" dirty="0" smtClean="0">
              <a:solidFill>
                <a:schemeClr val="tx1"/>
              </a:solidFill>
            </a:rPr>
            <a:t> yang </a:t>
          </a:r>
          <a:r>
            <a:rPr lang="en-US" sz="2800" kern="1200" dirty="0" err="1" smtClean="0">
              <a:solidFill>
                <a:schemeClr val="tx1"/>
              </a:solidFill>
            </a:rPr>
            <a:t>lamban</a:t>
          </a:r>
          <a:r>
            <a:rPr lang="en-US" sz="2800" kern="1200" dirty="0" smtClean="0">
              <a:solidFill>
                <a:schemeClr val="tx1"/>
              </a:solidFill>
            </a:rPr>
            <a:t> </a:t>
          </a:r>
          <a:r>
            <a:rPr lang="en-US" sz="2800" kern="1200" dirty="0" err="1" smtClean="0">
              <a:solidFill>
                <a:schemeClr val="tx1"/>
              </a:solidFill>
            </a:rPr>
            <a:t>tidak</a:t>
          </a:r>
          <a:r>
            <a:rPr lang="en-US" sz="2800" kern="1200" dirty="0" smtClean="0">
              <a:solidFill>
                <a:schemeClr val="tx1"/>
              </a:solidFill>
            </a:rPr>
            <a:t> </a:t>
          </a:r>
          <a:r>
            <a:rPr lang="en-US" sz="2800" kern="1200" dirty="0" err="1" smtClean="0">
              <a:solidFill>
                <a:schemeClr val="tx1"/>
              </a:solidFill>
            </a:rPr>
            <a:t>segera</a:t>
          </a:r>
          <a:r>
            <a:rPr lang="en-US" sz="2800" kern="1200" dirty="0" smtClean="0">
              <a:solidFill>
                <a:schemeClr val="tx1"/>
              </a:solidFill>
            </a:rPr>
            <a:t> </a:t>
          </a:r>
          <a:r>
            <a:rPr lang="en-US" sz="2800" kern="1200" dirty="0" err="1" smtClean="0">
              <a:solidFill>
                <a:schemeClr val="tx1"/>
              </a:solidFill>
            </a:rPr>
            <a:t>mengeluarkan</a:t>
          </a:r>
          <a:r>
            <a:rPr lang="en-US" sz="2800" kern="1200" dirty="0" smtClean="0">
              <a:solidFill>
                <a:schemeClr val="tx1"/>
              </a:solidFill>
            </a:rPr>
            <a:t> </a:t>
          </a:r>
          <a:r>
            <a:rPr lang="en-US" sz="2800" kern="1200" dirty="0" err="1" smtClean="0">
              <a:solidFill>
                <a:schemeClr val="tx1"/>
              </a:solidFill>
            </a:rPr>
            <a:t>hasil</a:t>
          </a:r>
          <a:r>
            <a:rPr lang="en-US" sz="2800" kern="1200" dirty="0" smtClean="0">
              <a:solidFill>
                <a:schemeClr val="tx1"/>
              </a:solidFill>
            </a:rPr>
            <a:t> IKS </a:t>
          </a:r>
          <a:r>
            <a:rPr lang="en-US" sz="2800" kern="1200" dirty="0" err="1" smtClean="0">
              <a:solidFill>
                <a:schemeClr val="tx1"/>
              </a:solidFill>
            </a:rPr>
            <a:t>dan</a:t>
          </a:r>
          <a:r>
            <a:rPr lang="en-US" sz="2800" kern="1200" dirty="0" smtClean="0">
              <a:solidFill>
                <a:schemeClr val="tx1"/>
              </a:solidFill>
            </a:rPr>
            <a:t> 12 </a:t>
          </a:r>
          <a:r>
            <a:rPr lang="en-US" sz="2800" kern="1200" dirty="0" err="1" smtClean="0">
              <a:solidFill>
                <a:schemeClr val="tx1"/>
              </a:solidFill>
            </a:rPr>
            <a:t>indikator</a:t>
          </a:r>
          <a:r>
            <a:rPr lang="en-US" sz="2800" kern="1200" dirty="0" smtClean="0">
              <a:solidFill>
                <a:schemeClr val="tx1"/>
              </a:solidFill>
            </a:rPr>
            <a:t> </a:t>
          </a:r>
          <a:r>
            <a:rPr lang="en-US" sz="2800" kern="1200" dirty="0" err="1" smtClean="0">
              <a:solidFill>
                <a:schemeClr val="tx1"/>
              </a:solidFill>
            </a:rPr>
            <a:t>keluarga</a:t>
          </a:r>
          <a:r>
            <a:rPr lang="en-US" sz="2800" kern="1200" dirty="0" smtClean="0">
              <a:solidFill>
                <a:schemeClr val="tx1"/>
              </a:solidFill>
            </a:rPr>
            <a:t> </a:t>
          </a:r>
          <a:r>
            <a:rPr lang="en-US" sz="2800" kern="1200" dirty="0" err="1" smtClean="0">
              <a:solidFill>
                <a:schemeClr val="tx1"/>
              </a:solidFill>
            </a:rPr>
            <a:t>sehat</a:t>
          </a:r>
          <a:r>
            <a:rPr lang="en-US" sz="2800" kern="1200" dirty="0" smtClean="0">
              <a:solidFill>
                <a:schemeClr val="tx1"/>
              </a:solidFill>
            </a:rPr>
            <a:t>, </a:t>
          </a:r>
          <a:r>
            <a:rPr lang="en-US" sz="2800" kern="1200" dirty="0" err="1" smtClean="0">
              <a:solidFill>
                <a:schemeClr val="tx1"/>
              </a:solidFill>
            </a:rPr>
            <a:t>sehingga</a:t>
          </a:r>
          <a:r>
            <a:rPr lang="en-US" sz="2800" kern="1200" dirty="0" smtClean="0">
              <a:solidFill>
                <a:schemeClr val="tx1"/>
              </a:solidFill>
            </a:rPr>
            <a:t> </a:t>
          </a:r>
          <a:r>
            <a:rPr lang="en-US" sz="2800" kern="1200" dirty="0" err="1" smtClean="0">
              <a:solidFill>
                <a:schemeClr val="tx1"/>
              </a:solidFill>
            </a:rPr>
            <a:t>Puskesmas</a:t>
          </a:r>
          <a:r>
            <a:rPr lang="en-US" sz="2800" kern="1200" dirty="0" smtClean="0">
              <a:solidFill>
                <a:schemeClr val="tx1"/>
              </a:solidFill>
            </a:rPr>
            <a:t> </a:t>
          </a:r>
          <a:r>
            <a:rPr lang="en-US" sz="2800" kern="1200" dirty="0" err="1" smtClean="0">
              <a:solidFill>
                <a:schemeClr val="tx1"/>
              </a:solidFill>
            </a:rPr>
            <a:t>kecewa</a:t>
          </a:r>
          <a:r>
            <a:rPr lang="en-US" sz="2800" kern="1200" dirty="0" smtClean="0">
              <a:solidFill>
                <a:schemeClr val="tx1"/>
              </a:solidFill>
            </a:rPr>
            <a:t> </a:t>
          </a:r>
          <a:r>
            <a:rPr lang="en-US" sz="2800" kern="1200" dirty="0" err="1" smtClean="0">
              <a:solidFill>
                <a:schemeClr val="tx1"/>
              </a:solidFill>
            </a:rPr>
            <a:t>dan</a:t>
          </a:r>
          <a:r>
            <a:rPr lang="en-US" sz="2800" kern="1200" dirty="0" smtClean="0">
              <a:solidFill>
                <a:schemeClr val="tx1"/>
              </a:solidFill>
            </a:rPr>
            <a:t> </a:t>
          </a:r>
          <a:r>
            <a:rPr lang="en-US" sz="2800" kern="1200" dirty="0" err="1" smtClean="0">
              <a:solidFill>
                <a:schemeClr val="tx1"/>
              </a:solidFill>
            </a:rPr>
            <a:t>tidak</a:t>
          </a:r>
          <a:r>
            <a:rPr lang="en-US" sz="2800" kern="1200" dirty="0" smtClean="0">
              <a:solidFill>
                <a:schemeClr val="tx1"/>
              </a:solidFill>
            </a:rPr>
            <a:t> </a:t>
          </a:r>
          <a:r>
            <a:rPr lang="en-US" sz="2800" kern="1200" dirty="0" err="1" smtClean="0">
              <a:solidFill>
                <a:schemeClr val="tx1"/>
              </a:solidFill>
            </a:rPr>
            <a:t>bersemangat</a:t>
          </a:r>
          <a:r>
            <a:rPr lang="en-US" sz="2800" kern="1200" dirty="0" smtClean="0">
              <a:solidFill>
                <a:schemeClr val="tx1"/>
              </a:solidFill>
            </a:rPr>
            <a:t> </a:t>
          </a:r>
          <a:r>
            <a:rPr lang="en-US" sz="2800" kern="1200" dirty="0" err="1" smtClean="0">
              <a:solidFill>
                <a:schemeClr val="tx1"/>
              </a:solidFill>
            </a:rPr>
            <a:t>lagi</a:t>
          </a:r>
          <a:r>
            <a:rPr lang="en-US" sz="2800" kern="1200" dirty="0" smtClean="0">
              <a:solidFill>
                <a:schemeClr val="tx1"/>
              </a:solidFill>
            </a:rPr>
            <a:t> </a:t>
          </a:r>
          <a:r>
            <a:rPr lang="en-US" sz="2800" kern="1200" dirty="0" err="1" smtClean="0">
              <a:solidFill>
                <a:schemeClr val="tx1"/>
              </a:solidFill>
            </a:rPr>
            <a:t>untuk</a:t>
          </a:r>
          <a:r>
            <a:rPr lang="en-US" sz="2800" kern="1200" dirty="0" smtClean="0">
              <a:solidFill>
                <a:schemeClr val="tx1"/>
              </a:solidFill>
            </a:rPr>
            <a:t> </a:t>
          </a:r>
          <a:r>
            <a:rPr lang="en-US" sz="2800" kern="1200" dirty="0" err="1" smtClean="0">
              <a:solidFill>
                <a:schemeClr val="tx1"/>
              </a:solidFill>
            </a:rPr>
            <a:t>meneruskan</a:t>
          </a:r>
          <a:r>
            <a:rPr lang="en-US" sz="2800" kern="1200" dirty="0" smtClean="0">
              <a:solidFill>
                <a:schemeClr val="tx1"/>
              </a:solidFill>
            </a:rPr>
            <a:t> </a:t>
          </a:r>
          <a:r>
            <a:rPr lang="en-US" sz="2800" kern="1200" dirty="0" err="1" smtClean="0">
              <a:solidFill>
                <a:schemeClr val="tx1"/>
              </a:solidFill>
            </a:rPr>
            <a:t>kegiatan</a:t>
          </a:r>
          <a:r>
            <a:rPr lang="en-US" sz="2800" kern="1200" dirty="0" smtClean="0">
              <a:solidFill>
                <a:schemeClr val="tx1"/>
              </a:solidFill>
            </a:rPr>
            <a:t>.</a:t>
          </a:r>
          <a:endParaRPr lang="id-ID" sz="2800" kern="1200" dirty="0">
            <a:solidFill>
              <a:schemeClr val="tx1"/>
            </a:solidFill>
          </a:endParaRPr>
        </a:p>
      </dsp:txBody>
      <dsp:txXfrm>
        <a:off x="673253" y="294246"/>
        <a:ext cx="10707095" cy="1252167"/>
      </dsp:txXfrm>
    </dsp:sp>
    <dsp:sp modelId="{D155E259-B549-4A97-82D1-706632D10186}">
      <dsp:nvSpPr>
        <dsp:cNvPr id="0" name=""/>
        <dsp:cNvSpPr/>
      </dsp:nvSpPr>
      <dsp:spPr>
        <a:xfrm>
          <a:off x="97897" y="344974"/>
          <a:ext cx="1150711" cy="1150711"/>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A2FB0A-ED18-42F1-9F25-670944F38279}">
      <dsp:nvSpPr>
        <dsp:cNvPr id="0" name=""/>
        <dsp:cNvSpPr/>
      </dsp:nvSpPr>
      <dsp:spPr>
        <a:xfrm>
          <a:off x="1201037" y="1841138"/>
          <a:ext cx="10179311" cy="920569"/>
        </a:xfrm>
        <a:prstGeom prst="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0702" tIns="71120" rIns="71120" bIns="71120" numCol="1" spcCol="1270" anchor="ctr" anchorCtr="0">
          <a:noAutofit/>
        </a:bodyPr>
        <a:lstStyle/>
        <a:p>
          <a:pPr lvl="0" algn="l" defTabSz="1244600">
            <a:lnSpc>
              <a:spcPct val="90000"/>
            </a:lnSpc>
            <a:spcBef>
              <a:spcPct val="0"/>
            </a:spcBef>
            <a:spcAft>
              <a:spcPct val="35000"/>
            </a:spcAft>
          </a:pPr>
          <a:r>
            <a:rPr lang="en-US" sz="2800" kern="1200" smtClean="0">
              <a:solidFill>
                <a:schemeClr val="tx1"/>
              </a:solidFill>
            </a:rPr>
            <a:t>Tidak semua Puskesmas mempunyai jaringan internet yang lancar, sehingga banyak data yang belum diinput ke aplikasi</a:t>
          </a:r>
          <a:endParaRPr lang="id-ID" sz="2800" kern="1200" dirty="0">
            <a:solidFill>
              <a:schemeClr val="tx1"/>
            </a:solidFill>
          </a:endParaRPr>
        </a:p>
      </dsp:txBody>
      <dsp:txXfrm>
        <a:off x="1201037" y="1841138"/>
        <a:ext cx="10179311" cy="920569"/>
      </dsp:txXfrm>
    </dsp:sp>
    <dsp:sp modelId="{FB55521B-B1FC-462C-9AD3-38D25F24DA6E}">
      <dsp:nvSpPr>
        <dsp:cNvPr id="0" name=""/>
        <dsp:cNvSpPr/>
      </dsp:nvSpPr>
      <dsp:spPr>
        <a:xfrm>
          <a:off x="625681" y="1726067"/>
          <a:ext cx="1150711" cy="1150711"/>
        </a:xfrm>
        <a:prstGeom prst="ellipse">
          <a:avLst/>
        </a:prstGeom>
        <a:solidFill>
          <a:schemeClr val="lt1">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87A902-72D3-40E4-B81D-95553A53E806}">
      <dsp:nvSpPr>
        <dsp:cNvPr id="0" name=""/>
        <dsp:cNvSpPr/>
      </dsp:nvSpPr>
      <dsp:spPr>
        <a:xfrm>
          <a:off x="1201037" y="3411598"/>
          <a:ext cx="10179311" cy="541837"/>
        </a:xfrm>
        <a:prstGeom prst="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0702" tIns="71120" rIns="71120" bIns="71120" numCol="1" spcCol="1270" anchor="ctr" anchorCtr="0">
          <a:noAutofit/>
        </a:bodyPr>
        <a:lstStyle/>
        <a:p>
          <a:pPr lvl="0" algn="l" defTabSz="1244600">
            <a:lnSpc>
              <a:spcPct val="90000"/>
            </a:lnSpc>
            <a:spcBef>
              <a:spcPct val="0"/>
            </a:spcBef>
            <a:spcAft>
              <a:spcPct val="35000"/>
            </a:spcAft>
          </a:pPr>
          <a:r>
            <a:rPr lang="en-US" sz="2800" kern="1200" dirty="0" err="1" smtClean="0">
              <a:solidFill>
                <a:schemeClr val="tx1"/>
              </a:solidFill>
            </a:rPr>
            <a:t>Keterbatasan</a:t>
          </a:r>
          <a:r>
            <a:rPr lang="en-US" sz="2800" kern="1200" dirty="0" smtClean="0">
              <a:solidFill>
                <a:schemeClr val="tx1"/>
              </a:solidFill>
            </a:rPr>
            <a:t> SDM di </a:t>
          </a:r>
          <a:r>
            <a:rPr lang="en-US" sz="2800" kern="1200" dirty="0" err="1" smtClean="0">
              <a:solidFill>
                <a:schemeClr val="tx1"/>
              </a:solidFill>
            </a:rPr>
            <a:t>Puskesmas</a:t>
          </a:r>
          <a:endParaRPr lang="id-ID" sz="2800" kern="1200" dirty="0">
            <a:solidFill>
              <a:schemeClr val="tx1"/>
            </a:solidFill>
          </a:endParaRPr>
        </a:p>
      </dsp:txBody>
      <dsp:txXfrm>
        <a:off x="1201037" y="3411598"/>
        <a:ext cx="10179311" cy="541837"/>
      </dsp:txXfrm>
    </dsp:sp>
    <dsp:sp modelId="{A99DC941-53D9-4D30-BB1F-27401EF3FA2D}">
      <dsp:nvSpPr>
        <dsp:cNvPr id="0" name=""/>
        <dsp:cNvSpPr/>
      </dsp:nvSpPr>
      <dsp:spPr>
        <a:xfrm>
          <a:off x="625681" y="3107161"/>
          <a:ext cx="1150711" cy="1150711"/>
        </a:xfrm>
        <a:prstGeom prst="ellipse">
          <a:avLst/>
        </a:prstGeom>
        <a:solidFill>
          <a:schemeClr val="lt1">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C12121-F9A2-4B88-9808-9EAD5CB89AD7}">
      <dsp:nvSpPr>
        <dsp:cNvPr id="0" name=""/>
        <dsp:cNvSpPr/>
      </dsp:nvSpPr>
      <dsp:spPr>
        <a:xfrm>
          <a:off x="673253" y="4383742"/>
          <a:ext cx="10707095" cy="1359736"/>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0702" tIns="71120" rIns="71120" bIns="71120" numCol="1" spcCol="1270" anchor="ctr" anchorCtr="0">
          <a:noAutofit/>
        </a:bodyPr>
        <a:lstStyle/>
        <a:p>
          <a:pPr lvl="0" algn="l" defTabSz="1244600">
            <a:lnSpc>
              <a:spcPct val="90000"/>
            </a:lnSpc>
            <a:spcBef>
              <a:spcPct val="0"/>
            </a:spcBef>
            <a:spcAft>
              <a:spcPct val="35000"/>
            </a:spcAft>
          </a:pPr>
          <a:r>
            <a:rPr lang="en-US" sz="2800" kern="1200" dirty="0" err="1" smtClean="0">
              <a:solidFill>
                <a:schemeClr val="tx1"/>
              </a:solidFill>
            </a:rPr>
            <a:t>Regulasi</a:t>
          </a:r>
          <a:r>
            <a:rPr lang="en-US" sz="2800" kern="1200" dirty="0" smtClean="0">
              <a:solidFill>
                <a:schemeClr val="tx1"/>
              </a:solidFill>
            </a:rPr>
            <a:t> </a:t>
          </a:r>
          <a:r>
            <a:rPr lang="en-US" sz="2800" kern="1200" dirty="0" err="1" smtClean="0">
              <a:solidFill>
                <a:schemeClr val="tx1"/>
              </a:solidFill>
            </a:rPr>
            <a:t>pendanaan</a:t>
          </a:r>
          <a:r>
            <a:rPr lang="en-US" sz="2800" kern="1200" dirty="0" smtClean="0">
              <a:solidFill>
                <a:schemeClr val="tx1"/>
              </a:solidFill>
            </a:rPr>
            <a:t>, </a:t>
          </a:r>
          <a:r>
            <a:rPr lang="en-US" sz="2800" kern="1200" dirty="0" err="1" smtClean="0">
              <a:solidFill>
                <a:schemeClr val="tx1"/>
              </a:solidFill>
            </a:rPr>
            <a:t>termasuk</a:t>
          </a:r>
          <a:r>
            <a:rPr lang="en-US" sz="2800" kern="1200" dirty="0" smtClean="0">
              <a:solidFill>
                <a:schemeClr val="tx1"/>
              </a:solidFill>
            </a:rPr>
            <a:t> </a:t>
          </a:r>
          <a:r>
            <a:rPr lang="en-US" sz="2800" kern="1200" dirty="0" err="1" smtClean="0">
              <a:solidFill>
                <a:schemeClr val="tx1"/>
              </a:solidFill>
            </a:rPr>
            <a:t>caranya</a:t>
          </a:r>
          <a:r>
            <a:rPr lang="en-US" sz="2800" kern="1200" dirty="0" smtClean="0">
              <a:solidFill>
                <a:schemeClr val="tx1"/>
              </a:solidFill>
            </a:rPr>
            <a:t> </a:t>
          </a:r>
          <a:r>
            <a:rPr lang="en-US" sz="2800" kern="1200" dirty="0" err="1" smtClean="0">
              <a:solidFill>
                <a:schemeClr val="tx1"/>
              </a:solidFill>
            </a:rPr>
            <a:t>harus</a:t>
          </a:r>
          <a:r>
            <a:rPr lang="en-US" sz="2800" kern="1200" dirty="0" smtClean="0">
              <a:solidFill>
                <a:schemeClr val="tx1"/>
              </a:solidFill>
            </a:rPr>
            <a:t> </a:t>
          </a:r>
          <a:r>
            <a:rPr lang="en-US" sz="2800" kern="1200" dirty="0" err="1" smtClean="0">
              <a:solidFill>
                <a:schemeClr val="tx1"/>
              </a:solidFill>
            </a:rPr>
            <a:t>melaksanakan</a:t>
          </a:r>
          <a:r>
            <a:rPr lang="en-US" sz="2800" kern="1200" dirty="0" smtClean="0">
              <a:solidFill>
                <a:schemeClr val="tx1"/>
              </a:solidFill>
            </a:rPr>
            <a:t> </a:t>
          </a:r>
          <a:r>
            <a:rPr lang="en-US" sz="2800" kern="1200" dirty="0" err="1" smtClean="0">
              <a:solidFill>
                <a:schemeClr val="tx1"/>
              </a:solidFill>
            </a:rPr>
            <a:t>kegiatan</a:t>
          </a:r>
          <a:r>
            <a:rPr lang="en-US" sz="2800" kern="1200" dirty="0" smtClean="0">
              <a:solidFill>
                <a:schemeClr val="tx1"/>
              </a:solidFill>
            </a:rPr>
            <a:t> </a:t>
          </a:r>
          <a:r>
            <a:rPr lang="en-US" sz="2800" kern="1200" dirty="0" err="1" smtClean="0">
              <a:solidFill>
                <a:schemeClr val="tx1"/>
              </a:solidFill>
            </a:rPr>
            <a:t>secara</a:t>
          </a:r>
          <a:r>
            <a:rPr lang="en-US" sz="2800" kern="1200" dirty="0" smtClean="0">
              <a:solidFill>
                <a:schemeClr val="tx1"/>
              </a:solidFill>
            </a:rPr>
            <a:t> </a:t>
          </a:r>
          <a:r>
            <a:rPr lang="en-US" sz="2800" kern="1200" dirty="0" err="1" smtClean="0">
              <a:solidFill>
                <a:schemeClr val="tx1"/>
              </a:solidFill>
            </a:rPr>
            <a:t>swadaya</a:t>
          </a:r>
          <a:r>
            <a:rPr lang="en-US" sz="2800" kern="1200" dirty="0" smtClean="0">
              <a:solidFill>
                <a:schemeClr val="tx1"/>
              </a:solidFill>
            </a:rPr>
            <a:t>, </a:t>
          </a:r>
          <a:r>
            <a:rPr lang="en-US" sz="2800" kern="1200" dirty="0" err="1" smtClean="0">
              <a:solidFill>
                <a:schemeClr val="tx1"/>
              </a:solidFill>
            </a:rPr>
            <a:t>baru</a:t>
          </a:r>
          <a:r>
            <a:rPr lang="en-US" sz="2800" kern="1200" dirty="0" smtClean="0">
              <a:solidFill>
                <a:schemeClr val="tx1"/>
              </a:solidFill>
            </a:rPr>
            <a:t> </a:t>
          </a:r>
          <a:r>
            <a:rPr lang="en-US" sz="2800" kern="1200" dirty="0" err="1" smtClean="0">
              <a:solidFill>
                <a:schemeClr val="tx1"/>
              </a:solidFill>
            </a:rPr>
            <a:t>kemudian</a:t>
          </a:r>
          <a:r>
            <a:rPr lang="en-US" sz="2800" kern="1200" dirty="0" smtClean="0">
              <a:solidFill>
                <a:schemeClr val="tx1"/>
              </a:solidFill>
            </a:rPr>
            <a:t> </a:t>
          </a:r>
          <a:r>
            <a:rPr lang="en-US" sz="2800" kern="1200" dirty="0" err="1" smtClean="0">
              <a:solidFill>
                <a:schemeClr val="tx1"/>
              </a:solidFill>
            </a:rPr>
            <a:t>dikalim</a:t>
          </a:r>
          <a:r>
            <a:rPr lang="en-US" sz="2800" kern="1200" dirty="0" smtClean="0">
              <a:solidFill>
                <a:schemeClr val="tx1"/>
              </a:solidFill>
            </a:rPr>
            <a:t> </a:t>
          </a:r>
          <a:r>
            <a:rPr lang="en-US" sz="2800" kern="1200" dirty="0" err="1" smtClean="0">
              <a:solidFill>
                <a:schemeClr val="tx1"/>
              </a:solidFill>
            </a:rPr>
            <a:t>untuk</a:t>
          </a:r>
          <a:r>
            <a:rPr lang="en-US" sz="2800" kern="1200" dirty="0" smtClean="0">
              <a:solidFill>
                <a:schemeClr val="tx1"/>
              </a:solidFill>
            </a:rPr>
            <a:t> </a:t>
          </a:r>
          <a:r>
            <a:rPr lang="en-US" sz="2800" kern="1200" dirty="0" err="1" smtClean="0">
              <a:solidFill>
                <a:schemeClr val="tx1"/>
              </a:solidFill>
            </a:rPr>
            <a:t>mendapatkan</a:t>
          </a:r>
          <a:r>
            <a:rPr lang="en-US" sz="2800" kern="1200" dirty="0" smtClean="0">
              <a:solidFill>
                <a:schemeClr val="tx1"/>
              </a:solidFill>
            </a:rPr>
            <a:t> </a:t>
          </a:r>
          <a:r>
            <a:rPr lang="en-US" sz="2800" kern="1200" dirty="0" err="1" smtClean="0">
              <a:solidFill>
                <a:schemeClr val="tx1"/>
              </a:solidFill>
            </a:rPr>
            <a:t>biayanya</a:t>
          </a:r>
          <a:endParaRPr lang="id-ID" sz="2800" kern="1200" dirty="0">
            <a:solidFill>
              <a:schemeClr val="tx1"/>
            </a:solidFill>
          </a:endParaRPr>
        </a:p>
      </dsp:txBody>
      <dsp:txXfrm>
        <a:off x="673253" y="4383742"/>
        <a:ext cx="10707095" cy="1359736"/>
      </dsp:txXfrm>
    </dsp:sp>
    <dsp:sp modelId="{1D3CE5A4-DA7F-42CC-B881-DB7E6D4EF703}">
      <dsp:nvSpPr>
        <dsp:cNvPr id="0" name=""/>
        <dsp:cNvSpPr/>
      </dsp:nvSpPr>
      <dsp:spPr>
        <a:xfrm>
          <a:off x="97897" y="4488254"/>
          <a:ext cx="1150711" cy="1150711"/>
        </a:xfrm>
        <a:prstGeom prst="ellipse">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A8C08-21AA-4F1B-B34B-6CC18D7366F1}">
      <dsp:nvSpPr>
        <dsp:cNvPr id="0" name=""/>
        <dsp:cNvSpPr/>
      </dsp:nvSpPr>
      <dsp:spPr>
        <a:xfrm rot="10800000">
          <a:off x="2655429" y="2040"/>
          <a:ext cx="9389408" cy="1161714"/>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2284" tIns="102870" rIns="192024" bIns="102870" numCol="1" spcCol="1270" anchor="ctr" anchorCtr="0">
          <a:noAutofit/>
        </a:bodyPr>
        <a:lstStyle/>
        <a:p>
          <a:pPr lvl="0" algn="l" defTabSz="1200150">
            <a:lnSpc>
              <a:spcPct val="90000"/>
            </a:lnSpc>
            <a:spcBef>
              <a:spcPct val="0"/>
            </a:spcBef>
            <a:spcAft>
              <a:spcPct val="35000"/>
            </a:spcAft>
          </a:pPr>
          <a:r>
            <a:rPr lang="en-US" sz="2700" kern="1200" smtClean="0">
              <a:solidFill>
                <a:schemeClr val="tx1"/>
              </a:solidFill>
            </a:rPr>
            <a:t>Untuk puskesmas dengan cakupan &lt;30% </a:t>
          </a:r>
          <a:r>
            <a:rPr lang="en-US" sz="2700" kern="1200" smtClean="0">
              <a:solidFill>
                <a:schemeClr val="tx1"/>
              </a:solidFill>
              <a:sym typeface="Wingdings" panose="05000000000000000000" pitchFamily="2" charset="2"/>
            </a:rPr>
            <a:t></a:t>
          </a:r>
          <a:r>
            <a:rPr lang="en-US" sz="2700" kern="1200" smtClean="0">
              <a:solidFill>
                <a:schemeClr val="tx1"/>
              </a:solidFill>
            </a:rPr>
            <a:t> buat roadmap peningkatan cakupan sampai 100%</a:t>
          </a:r>
          <a:endParaRPr lang="id-ID" sz="2700" kern="1200">
            <a:solidFill>
              <a:schemeClr val="tx1"/>
            </a:solidFill>
          </a:endParaRPr>
        </a:p>
      </dsp:txBody>
      <dsp:txXfrm rot="10800000">
        <a:off x="2945857" y="2040"/>
        <a:ext cx="9098980" cy="1161714"/>
      </dsp:txXfrm>
    </dsp:sp>
    <dsp:sp modelId="{C87C61BB-3819-4C53-83CD-2596271FDBB7}">
      <dsp:nvSpPr>
        <dsp:cNvPr id="0" name=""/>
        <dsp:cNvSpPr/>
      </dsp:nvSpPr>
      <dsp:spPr>
        <a:xfrm>
          <a:off x="2074572" y="2040"/>
          <a:ext cx="1161714" cy="1161714"/>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DACA1D-918E-404B-A5D4-E597923F2124}">
      <dsp:nvSpPr>
        <dsp:cNvPr id="0" name=""/>
        <dsp:cNvSpPr/>
      </dsp:nvSpPr>
      <dsp:spPr>
        <a:xfrm rot="10800000">
          <a:off x="2655429" y="1510535"/>
          <a:ext cx="9389408" cy="1161714"/>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2284" tIns="102870" rIns="192024" bIns="102870" numCol="1" spcCol="1270" anchor="ctr" anchorCtr="0">
          <a:noAutofit/>
        </a:bodyPr>
        <a:lstStyle/>
        <a:p>
          <a:pPr lvl="0" algn="l" defTabSz="1200150">
            <a:lnSpc>
              <a:spcPct val="90000"/>
            </a:lnSpc>
            <a:spcBef>
              <a:spcPct val="0"/>
            </a:spcBef>
            <a:spcAft>
              <a:spcPct val="35000"/>
            </a:spcAft>
          </a:pPr>
          <a:r>
            <a:rPr lang="en-US" sz="2700" kern="1200" dirty="0" err="1" smtClean="0">
              <a:solidFill>
                <a:schemeClr val="tx1"/>
              </a:solidFill>
            </a:rPr>
            <a:t>Buat</a:t>
          </a:r>
          <a:r>
            <a:rPr lang="en-US" sz="2700" kern="1200" dirty="0" smtClean="0">
              <a:solidFill>
                <a:schemeClr val="tx1"/>
              </a:solidFill>
            </a:rPr>
            <a:t> target </a:t>
          </a:r>
          <a:r>
            <a:rPr lang="en-US" sz="2700" kern="1200" dirty="0" err="1" smtClean="0">
              <a:solidFill>
                <a:schemeClr val="tx1"/>
              </a:solidFill>
            </a:rPr>
            <a:t>bulanan</a:t>
          </a:r>
          <a:r>
            <a:rPr lang="en-US" sz="2700" kern="1200" dirty="0" smtClean="0">
              <a:solidFill>
                <a:schemeClr val="tx1"/>
              </a:solidFill>
            </a:rPr>
            <a:t>, agar </a:t>
          </a:r>
          <a:r>
            <a:rPr lang="en-US" sz="2700" kern="1200" dirty="0" err="1" smtClean="0">
              <a:solidFill>
                <a:schemeClr val="tx1"/>
              </a:solidFill>
            </a:rPr>
            <a:t>terpantau</a:t>
          </a:r>
          <a:r>
            <a:rPr lang="en-US" sz="2700" kern="1200" dirty="0" smtClean="0">
              <a:solidFill>
                <a:schemeClr val="tx1"/>
              </a:solidFill>
            </a:rPr>
            <a:t> </a:t>
          </a:r>
          <a:r>
            <a:rPr lang="en-US" sz="2700" kern="1200" dirty="0" err="1" smtClean="0">
              <a:solidFill>
                <a:schemeClr val="tx1"/>
              </a:solidFill>
            </a:rPr>
            <a:t>apakah</a:t>
          </a:r>
          <a:r>
            <a:rPr lang="en-US" sz="2700" kern="1200" dirty="0" smtClean="0">
              <a:solidFill>
                <a:schemeClr val="tx1"/>
              </a:solidFill>
            </a:rPr>
            <a:t> </a:t>
          </a:r>
          <a:r>
            <a:rPr lang="en-US" sz="2700" kern="1200" dirty="0" err="1" smtClean="0">
              <a:solidFill>
                <a:schemeClr val="tx1"/>
              </a:solidFill>
            </a:rPr>
            <a:t>implementasi</a:t>
          </a:r>
          <a:r>
            <a:rPr lang="en-US" sz="2700" kern="1200" dirty="0" smtClean="0">
              <a:solidFill>
                <a:schemeClr val="tx1"/>
              </a:solidFill>
            </a:rPr>
            <a:t> di </a:t>
          </a:r>
          <a:r>
            <a:rPr lang="en-US" sz="2700" kern="1200" dirty="0" err="1" smtClean="0">
              <a:solidFill>
                <a:schemeClr val="tx1"/>
              </a:solidFill>
            </a:rPr>
            <a:t>lapangan</a:t>
          </a:r>
          <a:r>
            <a:rPr lang="en-US" sz="2700" kern="1200" dirty="0" smtClean="0">
              <a:solidFill>
                <a:schemeClr val="tx1"/>
              </a:solidFill>
            </a:rPr>
            <a:t> on the right track </a:t>
          </a:r>
          <a:r>
            <a:rPr lang="en-US" sz="2700" kern="1200" dirty="0" err="1" smtClean="0">
              <a:solidFill>
                <a:schemeClr val="tx1"/>
              </a:solidFill>
            </a:rPr>
            <a:t>atau</a:t>
          </a:r>
          <a:r>
            <a:rPr lang="en-US" sz="2700" kern="1200" dirty="0" smtClean="0">
              <a:solidFill>
                <a:schemeClr val="tx1"/>
              </a:solidFill>
            </a:rPr>
            <a:t> </a:t>
          </a:r>
          <a:r>
            <a:rPr lang="en-US" sz="2700" kern="1200" dirty="0" err="1" smtClean="0">
              <a:solidFill>
                <a:schemeClr val="tx1"/>
              </a:solidFill>
            </a:rPr>
            <a:t>tidak</a:t>
          </a:r>
          <a:endParaRPr lang="id-ID" sz="2700" kern="1200" dirty="0">
            <a:solidFill>
              <a:schemeClr val="tx1"/>
            </a:solidFill>
          </a:endParaRPr>
        </a:p>
      </dsp:txBody>
      <dsp:txXfrm rot="10800000">
        <a:off x="2945857" y="1510535"/>
        <a:ext cx="9098980" cy="1161714"/>
      </dsp:txXfrm>
    </dsp:sp>
    <dsp:sp modelId="{EB4F6574-9900-4EFE-A15C-B335604CBADF}">
      <dsp:nvSpPr>
        <dsp:cNvPr id="0" name=""/>
        <dsp:cNvSpPr/>
      </dsp:nvSpPr>
      <dsp:spPr>
        <a:xfrm>
          <a:off x="2074572" y="1510535"/>
          <a:ext cx="1161714" cy="1161714"/>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CC1152-543C-4680-BB54-F14C83BBCAE4}">
      <dsp:nvSpPr>
        <dsp:cNvPr id="0" name=""/>
        <dsp:cNvSpPr/>
      </dsp:nvSpPr>
      <dsp:spPr>
        <a:xfrm rot="10800000">
          <a:off x="2655429" y="3019030"/>
          <a:ext cx="9389408" cy="1161714"/>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2284" tIns="102870" rIns="192024" bIns="102870" numCol="1" spcCol="1270" anchor="ctr" anchorCtr="0">
          <a:noAutofit/>
        </a:bodyPr>
        <a:lstStyle/>
        <a:p>
          <a:pPr lvl="0" algn="l" defTabSz="1200150">
            <a:lnSpc>
              <a:spcPct val="90000"/>
            </a:lnSpc>
            <a:spcBef>
              <a:spcPct val="0"/>
            </a:spcBef>
            <a:spcAft>
              <a:spcPct val="35000"/>
            </a:spcAft>
          </a:pPr>
          <a:r>
            <a:rPr lang="en-US" sz="2700" kern="1200" smtClean="0">
              <a:solidFill>
                <a:schemeClr val="tx1"/>
              </a:solidFill>
            </a:rPr>
            <a:t>Cari solusi terhadap masalah yang mereka hadapi (Masalah aplikasi, regulasi, SDM terbatas, atau masalah lainnya)</a:t>
          </a:r>
          <a:endParaRPr lang="id-ID" sz="2700" kern="1200" dirty="0">
            <a:solidFill>
              <a:schemeClr val="tx1"/>
            </a:solidFill>
          </a:endParaRPr>
        </a:p>
      </dsp:txBody>
      <dsp:txXfrm rot="10800000">
        <a:off x="2945857" y="3019030"/>
        <a:ext cx="9098980" cy="1161714"/>
      </dsp:txXfrm>
    </dsp:sp>
    <dsp:sp modelId="{8FE08446-AB45-4C5C-B796-1F10F8E323C5}">
      <dsp:nvSpPr>
        <dsp:cNvPr id="0" name=""/>
        <dsp:cNvSpPr/>
      </dsp:nvSpPr>
      <dsp:spPr>
        <a:xfrm>
          <a:off x="2074572" y="3019030"/>
          <a:ext cx="1161714" cy="1161714"/>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E08287-FF9A-449F-ADA1-57CE7EEDB28C}">
      <dsp:nvSpPr>
        <dsp:cNvPr id="0" name=""/>
        <dsp:cNvSpPr/>
      </dsp:nvSpPr>
      <dsp:spPr>
        <a:xfrm rot="10800000">
          <a:off x="2655429" y="4527525"/>
          <a:ext cx="9389408" cy="1161714"/>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2284" tIns="102870" rIns="192024" bIns="102870" numCol="1" spcCol="1270" anchor="ctr" anchorCtr="0">
          <a:noAutofit/>
        </a:bodyPr>
        <a:lstStyle/>
        <a:p>
          <a:pPr lvl="0" algn="l" defTabSz="1200150">
            <a:lnSpc>
              <a:spcPct val="90000"/>
            </a:lnSpc>
            <a:spcBef>
              <a:spcPct val="0"/>
            </a:spcBef>
            <a:spcAft>
              <a:spcPct val="35000"/>
            </a:spcAft>
          </a:pPr>
          <a:r>
            <a:rPr lang="en-US" sz="2700" kern="1200" dirty="0" err="1" smtClean="0">
              <a:solidFill>
                <a:schemeClr val="tx1"/>
              </a:solidFill>
            </a:rPr>
            <a:t>Pada</a:t>
          </a:r>
          <a:r>
            <a:rPr lang="en-US" sz="2700" kern="1200" dirty="0" smtClean="0">
              <a:solidFill>
                <a:schemeClr val="tx1"/>
              </a:solidFill>
            </a:rPr>
            <a:t> </a:t>
          </a:r>
          <a:r>
            <a:rPr lang="en-US" sz="2700" kern="1200" dirty="0" err="1" smtClean="0">
              <a:solidFill>
                <a:schemeClr val="tx1"/>
              </a:solidFill>
            </a:rPr>
            <a:t>saat</a:t>
          </a:r>
          <a:r>
            <a:rPr lang="en-US" sz="2700" kern="1200" dirty="0" smtClean="0">
              <a:solidFill>
                <a:schemeClr val="tx1"/>
              </a:solidFill>
            </a:rPr>
            <a:t> </a:t>
          </a:r>
          <a:r>
            <a:rPr lang="en-US" sz="2700" kern="1200" dirty="0" err="1" smtClean="0">
              <a:solidFill>
                <a:schemeClr val="tx1"/>
              </a:solidFill>
            </a:rPr>
            <a:t>mencapai</a:t>
          </a:r>
          <a:r>
            <a:rPr lang="en-US" sz="2700" kern="1200" dirty="0" smtClean="0">
              <a:solidFill>
                <a:schemeClr val="tx1"/>
              </a:solidFill>
            </a:rPr>
            <a:t> 30% </a:t>
          </a:r>
          <a:r>
            <a:rPr lang="en-US" sz="2700" kern="1200" dirty="0" err="1" smtClean="0">
              <a:solidFill>
                <a:schemeClr val="tx1"/>
              </a:solidFill>
            </a:rPr>
            <a:t>maka</a:t>
          </a:r>
          <a:r>
            <a:rPr lang="en-US" sz="2700" kern="1200" dirty="0" smtClean="0">
              <a:solidFill>
                <a:schemeClr val="tx1"/>
              </a:solidFill>
            </a:rPr>
            <a:t> </a:t>
          </a:r>
          <a:r>
            <a:rPr lang="en-US" sz="2700" kern="1200" dirty="0" err="1" smtClean="0">
              <a:solidFill>
                <a:schemeClr val="tx1"/>
              </a:solidFill>
            </a:rPr>
            <a:t>sudah</a:t>
          </a:r>
          <a:r>
            <a:rPr lang="en-US" sz="2700" kern="1200" dirty="0" smtClean="0">
              <a:solidFill>
                <a:schemeClr val="tx1"/>
              </a:solidFill>
            </a:rPr>
            <a:t> </a:t>
          </a:r>
          <a:r>
            <a:rPr lang="en-US" sz="2700" kern="1200" dirty="0" err="1" smtClean="0">
              <a:solidFill>
                <a:schemeClr val="tx1"/>
              </a:solidFill>
            </a:rPr>
            <a:t>saatnya</a:t>
          </a:r>
          <a:r>
            <a:rPr lang="en-US" sz="2700" kern="1200" dirty="0" smtClean="0">
              <a:solidFill>
                <a:schemeClr val="tx1"/>
              </a:solidFill>
            </a:rPr>
            <a:t> </a:t>
          </a:r>
          <a:r>
            <a:rPr lang="en-US" sz="2700" kern="1200" dirty="0" err="1" smtClean="0">
              <a:solidFill>
                <a:schemeClr val="tx1"/>
              </a:solidFill>
            </a:rPr>
            <a:t>dilakukan</a:t>
          </a:r>
          <a:r>
            <a:rPr lang="en-US" sz="2700" kern="1200" dirty="0" smtClean="0">
              <a:solidFill>
                <a:schemeClr val="tx1"/>
              </a:solidFill>
            </a:rPr>
            <a:t> </a:t>
          </a:r>
          <a:r>
            <a:rPr lang="en-US" sz="2700" kern="1200" dirty="0" err="1" smtClean="0">
              <a:solidFill>
                <a:schemeClr val="tx1"/>
              </a:solidFill>
            </a:rPr>
            <a:t>bina</a:t>
          </a:r>
          <a:r>
            <a:rPr lang="en-US" sz="2700" kern="1200" dirty="0" smtClean="0">
              <a:solidFill>
                <a:schemeClr val="tx1"/>
              </a:solidFill>
            </a:rPr>
            <a:t> </a:t>
          </a:r>
          <a:r>
            <a:rPr lang="en-US" sz="2700" kern="1200" dirty="0" err="1" smtClean="0">
              <a:solidFill>
                <a:schemeClr val="tx1"/>
              </a:solidFill>
            </a:rPr>
            <a:t>intervensi</a:t>
          </a:r>
          <a:endParaRPr lang="id-ID" sz="2700" kern="1200" dirty="0">
            <a:solidFill>
              <a:schemeClr val="tx1"/>
            </a:solidFill>
          </a:endParaRPr>
        </a:p>
      </dsp:txBody>
      <dsp:txXfrm rot="10800000">
        <a:off x="2945857" y="4527525"/>
        <a:ext cx="9098980" cy="1161714"/>
      </dsp:txXfrm>
    </dsp:sp>
    <dsp:sp modelId="{16551C28-017F-4DB8-AB32-41E2F5268B6F}">
      <dsp:nvSpPr>
        <dsp:cNvPr id="0" name=""/>
        <dsp:cNvSpPr/>
      </dsp:nvSpPr>
      <dsp:spPr>
        <a:xfrm>
          <a:off x="2074572" y="4527525"/>
          <a:ext cx="1161714" cy="1161714"/>
        </a:xfrm>
        <a:prstGeom prst="ellipse">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0EC7D-E92D-4F1C-B2D1-2B3B5FF14542}">
      <dsp:nvSpPr>
        <dsp:cNvPr id="0" name=""/>
        <dsp:cNvSpPr/>
      </dsp:nvSpPr>
      <dsp:spPr>
        <a:xfrm>
          <a:off x="0" y="630945"/>
          <a:ext cx="11775140" cy="1008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FC47E2-AC23-435C-9A8E-A0220E39C699}">
      <dsp:nvSpPr>
        <dsp:cNvPr id="0" name=""/>
        <dsp:cNvSpPr/>
      </dsp:nvSpPr>
      <dsp:spPr>
        <a:xfrm>
          <a:off x="588757" y="40545"/>
          <a:ext cx="10447905" cy="1180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551" tIns="0" rIns="311551" bIns="0" numCol="1" spcCol="1270" anchor="ctr" anchorCtr="0">
          <a:noAutofit/>
        </a:bodyPr>
        <a:lstStyle/>
        <a:p>
          <a:pPr lvl="0" algn="l" defTabSz="1066800">
            <a:lnSpc>
              <a:spcPct val="90000"/>
            </a:lnSpc>
            <a:spcBef>
              <a:spcPct val="0"/>
            </a:spcBef>
            <a:spcAft>
              <a:spcPct val="35000"/>
            </a:spcAft>
          </a:pPr>
          <a:r>
            <a:rPr lang="en-US" sz="2400" kern="1200" dirty="0" err="1" smtClean="0"/>
            <a:t>Intervensi</a:t>
          </a:r>
          <a:r>
            <a:rPr lang="en-US" sz="2400" kern="1200" dirty="0" smtClean="0"/>
            <a:t> </a:t>
          </a:r>
          <a:r>
            <a:rPr lang="en-US" sz="2400" kern="1200" dirty="0" err="1" smtClean="0"/>
            <a:t>tingkat</a:t>
          </a:r>
          <a:r>
            <a:rPr lang="en-US" sz="2400" kern="1200" dirty="0" smtClean="0"/>
            <a:t> individual, </a:t>
          </a:r>
          <a:r>
            <a:rPr lang="en-US" sz="2400" kern="1200" dirty="0" err="1" smtClean="0"/>
            <a:t>sasarannya</a:t>
          </a:r>
          <a:r>
            <a:rPr lang="en-US" sz="2400" kern="1200" dirty="0" smtClean="0"/>
            <a:t> </a:t>
          </a:r>
          <a:r>
            <a:rPr lang="en-US" sz="2400" kern="1200" dirty="0" err="1" smtClean="0"/>
            <a:t>adalah</a:t>
          </a:r>
          <a:r>
            <a:rPr lang="en-US" sz="2400" kern="1200" dirty="0" smtClean="0"/>
            <a:t> </a:t>
          </a:r>
          <a:r>
            <a:rPr lang="en-US" sz="2400" kern="1200" dirty="0" err="1" smtClean="0"/>
            <a:t>individu</a:t>
          </a:r>
          <a:r>
            <a:rPr lang="en-US" sz="2400" kern="1200" dirty="0" smtClean="0"/>
            <a:t>. </a:t>
          </a:r>
          <a:r>
            <a:rPr lang="en-US" sz="2400" kern="1200" dirty="0" err="1" smtClean="0"/>
            <a:t>Misalnya</a:t>
          </a:r>
          <a:r>
            <a:rPr lang="en-US" sz="2400" kern="1200" dirty="0" smtClean="0"/>
            <a:t> </a:t>
          </a:r>
          <a:r>
            <a:rPr lang="en-US" sz="2400" kern="1200" dirty="0" err="1" smtClean="0"/>
            <a:t>anjuran</a:t>
          </a:r>
          <a:r>
            <a:rPr lang="en-US" sz="2400" kern="1200" dirty="0" smtClean="0"/>
            <a:t> </a:t>
          </a:r>
          <a:r>
            <a:rPr lang="en-US" sz="2400" kern="1200" dirty="0" err="1" smtClean="0"/>
            <a:t>untuk</a:t>
          </a:r>
          <a:r>
            <a:rPr lang="en-US" sz="2400" kern="1200" dirty="0" smtClean="0"/>
            <a:t> </a:t>
          </a:r>
          <a:r>
            <a:rPr lang="en-US" sz="2400" kern="1200" dirty="0" err="1" smtClean="0"/>
            <a:t>segera</a:t>
          </a:r>
          <a:r>
            <a:rPr lang="en-US" sz="2400" kern="1200" dirty="0" smtClean="0"/>
            <a:t> </a:t>
          </a:r>
          <a:r>
            <a:rPr lang="en-US" sz="2400" kern="1200" dirty="0" err="1" smtClean="0"/>
            <a:t>berobat</a:t>
          </a:r>
          <a:r>
            <a:rPr lang="en-US" sz="2400" kern="1200" dirty="0" smtClean="0"/>
            <a:t> </a:t>
          </a:r>
          <a:r>
            <a:rPr lang="en-US" sz="2400" kern="1200" dirty="0" err="1" smtClean="0"/>
            <a:t>bila</a:t>
          </a:r>
          <a:r>
            <a:rPr lang="en-US" sz="2400" kern="1200" dirty="0" smtClean="0"/>
            <a:t> </a:t>
          </a:r>
          <a:r>
            <a:rPr lang="en-US" sz="2400" kern="1200" dirty="0" err="1" smtClean="0"/>
            <a:t>dalam</a:t>
          </a:r>
          <a:r>
            <a:rPr lang="en-US" sz="2400" kern="1200" dirty="0" smtClean="0"/>
            <a:t> </a:t>
          </a:r>
          <a:r>
            <a:rPr lang="en-US" sz="2400" kern="1200" dirty="0" err="1" smtClean="0"/>
            <a:t>kunjungan</a:t>
          </a:r>
          <a:r>
            <a:rPr lang="en-US" sz="2400" kern="1200" dirty="0" smtClean="0"/>
            <a:t> </a:t>
          </a:r>
          <a:r>
            <a:rPr lang="en-US" sz="2400" kern="1200" dirty="0" err="1" smtClean="0"/>
            <a:t>keluarga</a:t>
          </a:r>
          <a:r>
            <a:rPr lang="en-US" sz="2400" kern="1200" dirty="0" smtClean="0"/>
            <a:t>, </a:t>
          </a:r>
          <a:r>
            <a:rPr lang="en-US" sz="2400" kern="1200" dirty="0" err="1" smtClean="0"/>
            <a:t>salah</a:t>
          </a:r>
          <a:r>
            <a:rPr lang="en-US" sz="2400" kern="1200" dirty="0" smtClean="0"/>
            <a:t> </a:t>
          </a:r>
          <a:r>
            <a:rPr lang="en-US" sz="2400" kern="1200" dirty="0" err="1" smtClean="0"/>
            <a:t>satu</a:t>
          </a:r>
          <a:r>
            <a:rPr lang="en-US" sz="2400" kern="1200" dirty="0" smtClean="0"/>
            <a:t> </a:t>
          </a:r>
          <a:r>
            <a:rPr lang="en-US" sz="2400" kern="1200" dirty="0" err="1" smtClean="0"/>
            <a:t>anggotanya</a:t>
          </a:r>
          <a:r>
            <a:rPr lang="en-US" sz="2400" kern="1200" dirty="0" smtClean="0"/>
            <a:t> </a:t>
          </a:r>
          <a:r>
            <a:rPr lang="en-US" sz="2400" kern="1200" dirty="0" err="1" smtClean="0"/>
            <a:t>terdeteksi</a:t>
          </a:r>
          <a:r>
            <a:rPr lang="en-US" sz="2400" kern="1200" dirty="0" smtClean="0"/>
            <a:t> </a:t>
          </a:r>
          <a:r>
            <a:rPr lang="en-US" sz="2400" kern="1200" dirty="0" err="1" smtClean="0"/>
            <a:t>menderita</a:t>
          </a:r>
          <a:r>
            <a:rPr lang="en-US" sz="2400" kern="1200" dirty="0" smtClean="0"/>
            <a:t> </a:t>
          </a:r>
          <a:r>
            <a:rPr lang="en-US" sz="2400" kern="1200" dirty="0" err="1" smtClean="0"/>
            <a:t>hipertensi</a:t>
          </a:r>
          <a:endParaRPr lang="id-ID" sz="2400" kern="1200" dirty="0"/>
        </a:p>
      </dsp:txBody>
      <dsp:txXfrm>
        <a:off x="646399" y="98187"/>
        <a:ext cx="10332621" cy="1065516"/>
      </dsp:txXfrm>
    </dsp:sp>
    <dsp:sp modelId="{2D3B0252-743E-42BA-B41D-8EFEBC3B4EF3}">
      <dsp:nvSpPr>
        <dsp:cNvPr id="0" name=""/>
        <dsp:cNvSpPr/>
      </dsp:nvSpPr>
      <dsp:spPr>
        <a:xfrm>
          <a:off x="0" y="2445345"/>
          <a:ext cx="11775140" cy="1008000"/>
        </a:xfrm>
        <a:prstGeom prst="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8DC62C-84D9-4BAB-B82C-B8C939554D93}">
      <dsp:nvSpPr>
        <dsp:cNvPr id="0" name=""/>
        <dsp:cNvSpPr/>
      </dsp:nvSpPr>
      <dsp:spPr>
        <a:xfrm>
          <a:off x="588757" y="1854945"/>
          <a:ext cx="10447905" cy="118080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551" tIns="0" rIns="311551" bIns="0" numCol="1" spcCol="1270" anchor="ctr" anchorCtr="0">
          <a:noAutofit/>
        </a:bodyPr>
        <a:lstStyle/>
        <a:p>
          <a:pPr lvl="0" algn="l" defTabSz="1066800">
            <a:lnSpc>
              <a:spcPct val="90000"/>
            </a:lnSpc>
            <a:spcBef>
              <a:spcPct val="0"/>
            </a:spcBef>
            <a:spcAft>
              <a:spcPct val="35000"/>
            </a:spcAft>
          </a:pPr>
          <a:r>
            <a:rPr lang="en-US" sz="2400" kern="1200" smtClean="0"/>
            <a:t>Intervensi tingkat keluarga, sasarannya adalah keluarga, misalnya anjuran pengadaan sarana air bersih, anjuran tidak merokok bagi kepala keluarga, karena efeknya untuk semua keluarga.</a:t>
          </a:r>
          <a:endParaRPr lang="id-ID" sz="2400" kern="1200" dirty="0"/>
        </a:p>
      </dsp:txBody>
      <dsp:txXfrm>
        <a:off x="646399" y="1912587"/>
        <a:ext cx="10332621" cy="1065516"/>
      </dsp:txXfrm>
    </dsp:sp>
    <dsp:sp modelId="{7CB394C2-C7D2-4771-B305-02BDCDCCEE51}">
      <dsp:nvSpPr>
        <dsp:cNvPr id="0" name=""/>
        <dsp:cNvSpPr/>
      </dsp:nvSpPr>
      <dsp:spPr>
        <a:xfrm>
          <a:off x="0" y="4481370"/>
          <a:ext cx="11775140" cy="1008000"/>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25E045-922F-4E85-BBFF-99002F1BFD81}">
      <dsp:nvSpPr>
        <dsp:cNvPr id="0" name=""/>
        <dsp:cNvSpPr/>
      </dsp:nvSpPr>
      <dsp:spPr>
        <a:xfrm>
          <a:off x="588757" y="3669345"/>
          <a:ext cx="10447905" cy="1402424"/>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551" tIns="0" rIns="311551" bIns="0" numCol="1" spcCol="1270" anchor="ctr" anchorCtr="0">
          <a:noAutofit/>
        </a:bodyPr>
        <a:lstStyle/>
        <a:p>
          <a:pPr lvl="0" algn="l" defTabSz="1066800">
            <a:lnSpc>
              <a:spcPct val="90000"/>
            </a:lnSpc>
            <a:spcBef>
              <a:spcPct val="0"/>
            </a:spcBef>
            <a:spcAft>
              <a:spcPct val="35000"/>
            </a:spcAft>
          </a:pPr>
          <a:r>
            <a:rPr lang="en-US" sz="2400" kern="1200" dirty="0" err="1" smtClean="0"/>
            <a:t>Intervensi</a:t>
          </a:r>
          <a:r>
            <a:rPr lang="en-US" sz="2400" kern="1200" dirty="0" smtClean="0"/>
            <a:t> </a:t>
          </a:r>
          <a:r>
            <a:rPr lang="en-US" sz="2400" kern="1200" dirty="0" err="1" smtClean="0"/>
            <a:t>tingkat</a:t>
          </a:r>
          <a:r>
            <a:rPr lang="en-US" sz="2400" kern="1200" dirty="0" smtClean="0"/>
            <a:t> </a:t>
          </a:r>
          <a:r>
            <a:rPr lang="en-US" sz="2400" kern="1200" dirty="0" err="1" smtClean="0"/>
            <a:t>masyarakat</a:t>
          </a:r>
          <a:r>
            <a:rPr lang="en-US" sz="2400" kern="1200" dirty="0" smtClean="0"/>
            <a:t> yang </a:t>
          </a:r>
          <a:r>
            <a:rPr lang="en-US" sz="2400" kern="1200" dirty="0" err="1" smtClean="0"/>
            <a:t>disebut</a:t>
          </a:r>
          <a:r>
            <a:rPr lang="en-US" sz="2400" kern="1200" dirty="0" smtClean="0"/>
            <a:t> </a:t>
          </a:r>
          <a:r>
            <a:rPr lang="en-US" sz="2400" kern="1200" dirty="0" err="1" smtClean="0"/>
            <a:t>sebagai</a:t>
          </a:r>
          <a:r>
            <a:rPr lang="en-US" sz="2400" kern="1200" dirty="0" smtClean="0"/>
            <a:t> UKM (</a:t>
          </a:r>
          <a:r>
            <a:rPr lang="en-US" sz="2400" kern="1200" dirty="0" err="1" smtClean="0"/>
            <a:t>upaya</a:t>
          </a:r>
          <a:r>
            <a:rPr lang="en-US" sz="2400" kern="1200" dirty="0" smtClean="0"/>
            <a:t> </a:t>
          </a:r>
          <a:r>
            <a:rPr lang="en-US" sz="2400" kern="1200" dirty="0" err="1" smtClean="0"/>
            <a:t>kesehatan</a:t>
          </a:r>
          <a:r>
            <a:rPr lang="en-US" sz="2400" kern="1200" dirty="0" smtClean="0"/>
            <a:t> </a:t>
          </a:r>
          <a:r>
            <a:rPr lang="en-US" sz="2400" kern="1200" dirty="0" err="1" smtClean="0"/>
            <a:t>masyarakat</a:t>
          </a:r>
          <a:r>
            <a:rPr lang="en-US" sz="2400" kern="1200" dirty="0" smtClean="0"/>
            <a:t>) </a:t>
          </a:r>
          <a:r>
            <a:rPr lang="en-US" sz="2400" kern="1200" dirty="0" err="1" smtClean="0"/>
            <a:t>atau</a:t>
          </a:r>
          <a:r>
            <a:rPr lang="en-US" sz="2400" kern="1200" dirty="0" smtClean="0"/>
            <a:t> public health intervention. </a:t>
          </a:r>
          <a:r>
            <a:rPr lang="en-US" sz="2400" kern="1200" dirty="0" err="1" smtClean="0"/>
            <a:t>Bentuknya</a:t>
          </a:r>
          <a:r>
            <a:rPr lang="en-US" sz="2400" kern="1200" dirty="0" smtClean="0"/>
            <a:t> </a:t>
          </a:r>
          <a:r>
            <a:rPr lang="en-US" sz="2400" kern="1200" dirty="0" err="1" smtClean="0"/>
            <a:t>beragam</a:t>
          </a:r>
          <a:r>
            <a:rPr lang="en-US" sz="2400" kern="1200" dirty="0" smtClean="0"/>
            <a:t>, </a:t>
          </a:r>
          <a:r>
            <a:rPr lang="en-US" sz="2400" kern="1200" dirty="0" err="1" smtClean="0"/>
            <a:t>bisa</a:t>
          </a:r>
          <a:r>
            <a:rPr lang="en-US" sz="2400" kern="1200" dirty="0" smtClean="0"/>
            <a:t> </a:t>
          </a:r>
          <a:r>
            <a:rPr lang="en-US" sz="2400" kern="1200" dirty="0" err="1" smtClean="0"/>
            <a:t>berupa</a:t>
          </a:r>
          <a:r>
            <a:rPr lang="en-US" sz="2400" kern="1200" dirty="0" smtClean="0"/>
            <a:t> </a:t>
          </a:r>
          <a:r>
            <a:rPr lang="en-US" sz="2400" kern="1200" dirty="0" err="1" smtClean="0"/>
            <a:t>menumbuh-kembangkan</a:t>
          </a:r>
          <a:r>
            <a:rPr lang="en-US" sz="2400" kern="1200" dirty="0" smtClean="0"/>
            <a:t> UKBM, </a:t>
          </a:r>
          <a:r>
            <a:rPr lang="en-US" sz="2400" kern="1200" dirty="0" err="1" smtClean="0"/>
            <a:t>penerapan</a:t>
          </a:r>
          <a:r>
            <a:rPr lang="en-US" sz="2400" kern="1200" dirty="0" smtClean="0"/>
            <a:t> </a:t>
          </a:r>
          <a:r>
            <a:rPr lang="en-US" sz="2400" kern="1200" dirty="0" err="1" smtClean="0"/>
            <a:t>kawawan</a:t>
          </a:r>
          <a:r>
            <a:rPr lang="en-US" sz="2400" kern="1200" dirty="0" smtClean="0"/>
            <a:t> </a:t>
          </a:r>
          <a:r>
            <a:rPr lang="en-US" sz="2400" kern="1200" dirty="0" err="1" smtClean="0"/>
            <a:t>tanpa</a:t>
          </a:r>
          <a:r>
            <a:rPr lang="en-US" sz="2400" kern="1200" dirty="0" smtClean="0"/>
            <a:t> </a:t>
          </a:r>
          <a:r>
            <a:rPr lang="en-US" sz="2400" kern="1200" dirty="0" err="1" smtClean="0"/>
            <a:t>rokok</a:t>
          </a:r>
          <a:r>
            <a:rPr lang="en-US" sz="2400" kern="1200" dirty="0" smtClean="0"/>
            <a:t>, </a:t>
          </a:r>
          <a:r>
            <a:rPr lang="en-US" sz="2400" kern="1200" dirty="0" err="1" smtClean="0"/>
            <a:t>pemicuan</a:t>
          </a:r>
          <a:r>
            <a:rPr lang="en-US" sz="2400" kern="1200" dirty="0" smtClean="0"/>
            <a:t> STBM, </a:t>
          </a:r>
          <a:r>
            <a:rPr lang="en-US" sz="2400" kern="1200" dirty="0" err="1" smtClean="0"/>
            <a:t>pemicuan</a:t>
          </a:r>
          <a:r>
            <a:rPr lang="en-US" sz="2400" kern="1200" dirty="0" smtClean="0"/>
            <a:t> P2TMBM, </a:t>
          </a:r>
          <a:r>
            <a:rPr lang="en-US" sz="2400" kern="1200" dirty="0" err="1" smtClean="0"/>
            <a:t>Upaya</a:t>
          </a:r>
          <a:r>
            <a:rPr lang="en-US" sz="2400" kern="1200" dirty="0" smtClean="0"/>
            <a:t> </a:t>
          </a:r>
          <a:r>
            <a:rPr lang="en-US" sz="2400" kern="1200" dirty="0" err="1" smtClean="0"/>
            <a:t>Kesehatan</a:t>
          </a:r>
          <a:r>
            <a:rPr lang="en-US" sz="2400" kern="1200" dirty="0" smtClean="0"/>
            <a:t> Masjid, </a:t>
          </a:r>
          <a:r>
            <a:rPr lang="en-US" sz="2400" kern="1200" dirty="0" err="1" smtClean="0"/>
            <a:t>dst</a:t>
          </a:r>
          <a:r>
            <a:rPr lang="en-US" sz="2400" kern="1200" dirty="0" smtClean="0"/>
            <a:t>.</a:t>
          </a:r>
          <a:endParaRPr lang="id-ID" sz="2400" kern="1200" dirty="0"/>
        </a:p>
      </dsp:txBody>
      <dsp:txXfrm>
        <a:off x="657218" y="3737806"/>
        <a:ext cx="10310983" cy="12655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7AC78-3EB4-4CC2-A3D2-9DF03FB23B44}">
      <dsp:nvSpPr>
        <dsp:cNvPr id="0" name=""/>
        <dsp:cNvSpPr/>
      </dsp:nvSpPr>
      <dsp:spPr>
        <a:xfrm>
          <a:off x="3779211" y="265295"/>
          <a:ext cx="9286306" cy="226902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36887" tIns="133350" rIns="133350" bIns="133350" numCol="1" spcCol="1270" anchor="ctr" anchorCtr="0">
          <a:noAutofit/>
        </a:bodyPr>
        <a:lstStyle/>
        <a:p>
          <a:pPr lvl="0" algn="l" defTabSz="1555750">
            <a:lnSpc>
              <a:spcPct val="90000"/>
            </a:lnSpc>
            <a:spcBef>
              <a:spcPct val="0"/>
            </a:spcBef>
            <a:spcAft>
              <a:spcPct val="35000"/>
            </a:spcAft>
          </a:pPr>
          <a:r>
            <a:rPr lang="en-US" sz="3500" kern="1200" smtClean="0"/>
            <a:t>Pendekatan program, caranya dengan menganalisis capaian masing-masing program, prioritas diarahkan kepada program yang paling tertinggal</a:t>
          </a:r>
          <a:endParaRPr lang="id-ID" sz="3500" kern="1200"/>
        </a:p>
      </dsp:txBody>
      <dsp:txXfrm>
        <a:off x="3779211" y="265295"/>
        <a:ext cx="9286306" cy="2269025"/>
      </dsp:txXfrm>
    </dsp:sp>
    <dsp:sp modelId="{54D13ED0-506A-4F1C-9466-2FD97E01FDD6}">
      <dsp:nvSpPr>
        <dsp:cNvPr id="0" name=""/>
        <dsp:cNvSpPr/>
      </dsp:nvSpPr>
      <dsp:spPr>
        <a:xfrm>
          <a:off x="3359810" y="12198"/>
          <a:ext cx="1588318" cy="238247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CC91F4-6D6B-454C-8DE3-A7DACF3CE1FE}">
      <dsp:nvSpPr>
        <dsp:cNvPr id="0" name=""/>
        <dsp:cNvSpPr/>
      </dsp:nvSpPr>
      <dsp:spPr>
        <a:xfrm>
          <a:off x="3779211" y="3121746"/>
          <a:ext cx="9286306" cy="226902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36887" tIns="133350" rIns="133350" bIns="133350" numCol="1" spcCol="1270" anchor="ctr" anchorCtr="0">
          <a:noAutofit/>
        </a:bodyPr>
        <a:lstStyle/>
        <a:p>
          <a:pPr lvl="0" algn="l" defTabSz="1555750">
            <a:lnSpc>
              <a:spcPct val="90000"/>
            </a:lnSpc>
            <a:spcBef>
              <a:spcPct val="0"/>
            </a:spcBef>
            <a:spcAft>
              <a:spcPct val="35000"/>
            </a:spcAft>
          </a:pPr>
          <a:r>
            <a:rPr lang="en-US" sz="3500" kern="1200" dirty="0" err="1" smtClean="0"/>
            <a:t>Pendekatan</a:t>
          </a:r>
          <a:r>
            <a:rPr lang="en-US" sz="3500" kern="1200" dirty="0" smtClean="0"/>
            <a:t> </a:t>
          </a:r>
          <a:r>
            <a:rPr lang="en-US" sz="3500" kern="1200" dirty="0" err="1" smtClean="0"/>
            <a:t>wilayah</a:t>
          </a:r>
          <a:r>
            <a:rPr lang="en-US" sz="3500" kern="1200" dirty="0" smtClean="0"/>
            <a:t>, </a:t>
          </a:r>
          <a:r>
            <a:rPr lang="en-US" sz="3500" kern="1200" dirty="0" err="1" smtClean="0"/>
            <a:t>caranya</a:t>
          </a:r>
          <a:r>
            <a:rPr lang="en-US" sz="3500" kern="1200" dirty="0" smtClean="0"/>
            <a:t> </a:t>
          </a:r>
          <a:r>
            <a:rPr lang="en-US" sz="3500" kern="1200" dirty="0" err="1" smtClean="0"/>
            <a:t>adalah</a:t>
          </a:r>
          <a:r>
            <a:rPr lang="en-US" sz="3500" kern="1200" dirty="0" smtClean="0"/>
            <a:t> </a:t>
          </a:r>
          <a:r>
            <a:rPr lang="en-US" sz="3500" kern="1200" dirty="0" err="1" smtClean="0"/>
            <a:t>melihat</a:t>
          </a:r>
          <a:r>
            <a:rPr lang="en-US" sz="3500" kern="1200" dirty="0" smtClean="0"/>
            <a:t> </a:t>
          </a:r>
          <a:r>
            <a:rPr lang="en-US" sz="3500" kern="1200" dirty="0" err="1" smtClean="0"/>
            <a:t>nilai</a:t>
          </a:r>
          <a:r>
            <a:rPr lang="en-US" sz="3500" kern="1200" dirty="0" smtClean="0"/>
            <a:t> IKS </a:t>
          </a:r>
          <a:r>
            <a:rPr lang="en-US" sz="3500" kern="1200" dirty="0" err="1" smtClean="0"/>
            <a:t>antar</a:t>
          </a:r>
          <a:r>
            <a:rPr lang="en-US" sz="3500" kern="1200" dirty="0" smtClean="0"/>
            <a:t> </a:t>
          </a:r>
          <a:r>
            <a:rPr lang="en-US" sz="3500" kern="1200" dirty="0" err="1" smtClean="0"/>
            <a:t>wilayah</a:t>
          </a:r>
          <a:r>
            <a:rPr lang="en-US" sz="3500" kern="1200" dirty="0" smtClean="0"/>
            <a:t>, </a:t>
          </a:r>
          <a:r>
            <a:rPr lang="en-US" sz="3500" kern="1200" dirty="0" err="1" smtClean="0"/>
            <a:t>prioritas</a:t>
          </a:r>
          <a:r>
            <a:rPr lang="en-US" sz="3500" kern="1200" dirty="0" smtClean="0"/>
            <a:t> </a:t>
          </a:r>
          <a:r>
            <a:rPr lang="en-US" sz="3500" kern="1200" dirty="0" err="1" smtClean="0"/>
            <a:t>diarahkan</a:t>
          </a:r>
          <a:r>
            <a:rPr lang="en-US" sz="3500" kern="1200" dirty="0" smtClean="0"/>
            <a:t> </a:t>
          </a:r>
          <a:r>
            <a:rPr lang="en-US" sz="3500" kern="1200" dirty="0" err="1" smtClean="0"/>
            <a:t>ke</a:t>
          </a:r>
          <a:r>
            <a:rPr lang="en-US" sz="3500" kern="1200" dirty="0" smtClean="0"/>
            <a:t> </a:t>
          </a:r>
          <a:r>
            <a:rPr lang="en-US" sz="3500" kern="1200" dirty="0" err="1" smtClean="0"/>
            <a:t>wilayah</a:t>
          </a:r>
          <a:r>
            <a:rPr lang="en-US" sz="3500" kern="1200" dirty="0" smtClean="0"/>
            <a:t> </a:t>
          </a:r>
          <a:r>
            <a:rPr lang="en-US" sz="3500" kern="1200" dirty="0" err="1" smtClean="0"/>
            <a:t>dengan</a:t>
          </a:r>
          <a:r>
            <a:rPr lang="en-US" sz="3500" kern="1200" dirty="0" smtClean="0"/>
            <a:t> IKS paling </a:t>
          </a:r>
          <a:r>
            <a:rPr lang="en-US" sz="3500" kern="1200" dirty="0" err="1" smtClean="0"/>
            <a:t>rendah</a:t>
          </a:r>
          <a:r>
            <a:rPr lang="en-US" sz="3500" kern="1200" dirty="0" smtClean="0"/>
            <a:t>.</a:t>
          </a:r>
          <a:endParaRPr lang="id-ID" sz="3500" kern="1200" dirty="0"/>
        </a:p>
      </dsp:txBody>
      <dsp:txXfrm>
        <a:off x="3779211" y="3121746"/>
        <a:ext cx="9286306" cy="2269025"/>
      </dsp:txXfrm>
    </dsp:sp>
    <dsp:sp modelId="{B4F366CB-80D3-47D0-8284-5C6A46D093EB}">
      <dsp:nvSpPr>
        <dsp:cNvPr id="0" name=""/>
        <dsp:cNvSpPr/>
      </dsp:nvSpPr>
      <dsp:spPr>
        <a:xfrm>
          <a:off x="3359810" y="2868649"/>
          <a:ext cx="1588318" cy="238247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8A29D-7C27-4E91-940D-26866314CC76}">
      <dsp:nvSpPr>
        <dsp:cNvPr id="0" name=""/>
        <dsp:cNvSpPr/>
      </dsp:nvSpPr>
      <dsp:spPr>
        <a:xfrm>
          <a:off x="7937" y="41675"/>
          <a:ext cx="3428243" cy="255911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74C460-D153-4AAD-977D-E52A6753F65C}">
      <dsp:nvSpPr>
        <dsp:cNvPr id="0" name=""/>
        <dsp:cNvSpPr/>
      </dsp:nvSpPr>
      <dsp:spPr>
        <a:xfrm>
          <a:off x="7937" y="1229022"/>
          <a:ext cx="3428243" cy="38439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lvl="0" algn="l" defTabSz="1244600">
            <a:lnSpc>
              <a:spcPct val="90000"/>
            </a:lnSpc>
            <a:spcBef>
              <a:spcPct val="0"/>
            </a:spcBef>
            <a:spcAft>
              <a:spcPct val="35000"/>
            </a:spcAft>
          </a:pPr>
          <a:r>
            <a:rPr lang="en-US" sz="2800" kern="1200" dirty="0" err="1" smtClean="0"/>
            <a:t>Intervensi</a:t>
          </a:r>
          <a:r>
            <a:rPr lang="en-US" sz="2800" kern="1200" dirty="0" smtClean="0"/>
            <a:t> </a:t>
          </a:r>
          <a:r>
            <a:rPr lang="en-US" sz="2800" kern="1200" dirty="0" err="1" smtClean="0"/>
            <a:t>berbasis</a:t>
          </a:r>
          <a:r>
            <a:rPr lang="en-US" sz="2800" kern="1200" dirty="0" smtClean="0"/>
            <a:t> </a:t>
          </a:r>
          <a:r>
            <a:rPr lang="en-US" sz="2800" kern="1200" dirty="0" err="1" smtClean="0"/>
            <a:t>wilayah</a:t>
          </a:r>
          <a:r>
            <a:rPr lang="en-US" sz="2800" kern="1200" dirty="0" smtClean="0"/>
            <a:t> </a:t>
          </a:r>
          <a:r>
            <a:rPr lang="en-US" sz="2800" kern="1200" dirty="0" err="1" smtClean="0"/>
            <a:t>mak</a:t>
          </a:r>
          <a:r>
            <a:rPr lang="id-ID" sz="2800" kern="1200" dirty="0" smtClean="0"/>
            <a:t>sud</a:t>
          </a:r>
          <a:r>
            <a:rPr lang="en-US" sz="2800" kern="1200" dirty="0" err="1" smtClean="0"/>
            <a:t>nya</a:t>
          </a:r>
          <a:r>
            <a:rPr lang="en-US" sz="2800" kern="1200" dirty="0" smtClean="0"/>
            <a:t> </a:t>
          </a:r>
          <a:r>
            <a:rPr lang="en-US" sz="2800" kern="1200" dirty="0" err="1" smtClean="0"/>
            <a:t>adalah</a:t>
          </a:r>
          <a:r>
            <a:rPr lang="en-US" sz="2800" kern="1200" dirty="0" smtClean="0"/>
            <a:t> </a:t>
          </a:r>
          <a:r>
            <a:rPr lang="en-US" sz="2800" kern="1200" dirty="0" err="1" smtClean="0"/>
            <a:t>intervensi</a:t>
          </a:r>
          <a:r>
            <a:rPr lang="en-US" sz="2800" kern="1200" dirty="0" smtClean="0"/>
            <a:t> PISPK </a:t>
          </a:r>
          <a:r>
            <a:rPr lang="en-US" sz="2800" kern="1200" dirty="0" err="1" smtClean="0"/>
            <a:t>fokus</a:t>
          </a:r>
          <a:r>
            <a:rPr lang="en-US" sz="2800" kern="1200" dirty="0" smtClean="0"/>
            <a:t> </a:t>
          </a:r>
          <a:r>
            <a:rPr lang="en-US" sz="2800" kern="1200" dirty="0" err="1" smtClean="0"/>
            <a:t>pada</a:t>
          </a:r>
          <a:r>
            <a:rPr lang="en-US" sz="2800" kern="1200" dirty="0" smtClean="0"/>
            <a:t> </a:t>
          </a:r>
          <a:r>
            <a:rPr lang="en-US" sz="2800" kern="1200" dirty="0" err="1" smtClean="0"/>
            <a:t>satu</a:t>
          </a:r>
          <a:r>
            <a:rPr lang="en-US" sz="2800" kern="1200" dirty="0" smtClean="0"/>
            <a:t> </a:t>
          </a:r>
          <a:r>
            <a:rPr lang="en-US" sz="2800" kern="1200" dirty="0" err="1" smtClean="0"/>
            <a:t>wilayah</a:t>
          </a:r>
          <a:endParaRPr lang="id-ID" sz="2800" kern="1200" dirty="0"/>
        </a:p>
      </dsp:txBody>
      <dsp:txXfrm>
        <a:off x="7937" y="1229022"/>
        <a:ext cx="2414256" cy="3843946"/>
      </dsp:txXfrm>
    </dsp:sp>
    <dsp:sp modelId="{F43CD96F-BBD2-4B61-BDEF-CAB1A2856CA1}">
      <dsp:nvSpPr>
        <dsp:cNvPr id="0" name=""/>
        <dsp:cNvSpPr/>
      </dsp:nvSpPr>
      <dsp:spPr>
        <a:xfrm>
          <a:off x="2519172" y="2775578"/>
          <a:ext cx="1199885" cy="119988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BCB00A-82B6-45B0-B7BC-E6C05FEE6770}">
      <dsp:nvSpPr>
        <dsp:cNvPr id="0" name=""/>
        <dsp:cNvSpPr/>
      </dsp:nvSpPr>
      <dsp:spPr>
        <a:xfrm>
          <a:off x="4016322" y="41675"/>
          <a:ext cx="3428243" cy="255911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900195-0773-4766-8288-3AA8680C799F}">
      <dsp:nvSpPr>
        <dsp:cNvPr id="0" name=""/>
        <dsp:cNvSpPr/>
      </dsp:nvSpPr>
      <dsp:spPr>
        <a:xfrm>
          <a:off x="4016322" y="1229022"/>
          <a:ext cx="3428243" cy="38439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lvl="0" algn="l" defTabSz="1244600">
            <a:lnSpc>
              <a:spcPct val="90000"/>
            </a:lnSpc>
            <a:spcBef>
              <a:spcPct val="0"/>
            </a:spcBef>
            <a:spcAft>
              <a:spcPct val="35000"/>
            </a:spcAft>
          </a:pPr>
          <a:r>
            <a:rPr lang="id-ID" sz="2800" kern="1200" dirty="0" smtClean="0"/>
            <a:t>I</a:t>
          </a:r>
          <a:r>
            <a:rPr lang="en-US" sz="2800" kern="1200" dirty="0" err="1" smtClean="0"/>
            <a:t>ni</a:t>
          </a:r>
          <a:r>
            <a:rPr lang="en-US" sz="2800" kern="1200" dirty="0" smtClean="0"/>
            <a:t> </a:t>
          </a:r>
          <a:r>
            <a:rPr lang="en-US" sz="2800" kern="1200" dirty="0" err="1" smtClean="0"/>
            <a:t>berarti</a:t>
          </a:r>
          <a:r>
            <a:rPr lang="en-US" sz="2800" kern="1200" dirty="0" smtClean="0"/>
            <a:t> </a:t>
          </a:r>
          <a:r>
            <a:rPr lang="en-US" sz="2800" kern="1200" dirty="0" err="1" smtClean="0"/>
            <a:t>prioritas</a:t>
          </a:r>
          <a:r>
            <a:rPr lang="en-US" sz="2800" kern="1200" dirty="0" smtClean="0"/>
            <a:t> </a:t>
          </a:r>
          <a:r>
            <a:rPr lang="en-US" sz="2800" kern="1200" dirty="0" err="1" smtClean="0"/>
            <a:t>utama</a:t>
          </a:r>
          <a:r>
            <a:rPr lang="en-US" sz="2800" kern="1200" dirty="0" smtClean="0"/>
            <a:t> </a:t>
          </a:r>
          <a:r>
            <a:rPr lang="en-US" sz="2800" kern="1200" dirty="0" err="1" smtClean="0"/>
            <a:t>adalah</a:t>
          </a:r>
          <a:r>
            <a:rPr lang="en-US" sz="2800" kern="1200" dirty="0" smtClean="0"/>
            <a:t> </a:t>
          </a:r>
          <a:r>
            <a:rPr lang="en-US" sz="2800" kern="1200" dirty="0" err="1" smtClean="0"/>
            <a:t>daerah</a:t>
          </a:r>
          <a:r>
            <a:rPr lang="en-US" sz="2800" kern="1200" dirty="0" smtClean="0"/>
            <a:t> </a:t>
          </a:r>
          <a:r>
            <a:rPr lang="en-US" sz="2800" kern="1200" dirty="0" err="1" smtClean="0"/>
            <a:t>dengan</a:t>
          </a:r>
          <a:r>
            <a:rPr lang="en-US" sz="2800" kern="1200" dirty="0" smtClean="0"/>
            <a:t> </a:t>
          </a:r>
          <a:r>
            <a:rPr lang="en-US" sz="2800" kern="1200" dirty="0" err="1" smtClean="0"/>
            <a:t>nilai</a:t>
          </a:r>
          <a:r>
            <a:rPr lang="en-US" sz="2800" kern="1200" dirty="0" smtClean="0"/>
            <a:t> IK</a:t>
          </a:r>
          <a:r>
            <a:rPr lang="id-ID" sz="2800" kern="1200" dirty="0" smtClean="0"/>
            <a:t>S</a:t>
          </a:r>
          <a:r>
            <a:rPr lang="en-US" sz="2800" kern="1200" dirty="0" smtClean="0"/>
            <a:t> paling </a:t>
          </a:r>
          <a:r>
            <a:rPr lang="en-US" sz="2800" kern="1200" dirty="0" err="1" smtClean="0"/>
            <a:t>rendah</a:t>
          </a:r>
          <a:r>
            <a:rPr lang="en-US" sz="2800" kern="1200" dirty="0" smtClean="0"/>
            <a:t>. </a:t>
          </a:r>
          <a:endParaRPr lang="id-ID" sz="2800" kern="1200" dirty="0"/>
        </a:p>
      </dsp:txBody>
      <dsp:txXfrm>
        <a:off x="4016322" y="1229022"/>
        <a:ext cx="2414256" cy="3843946"/>
      </dsp:txXfrm>
    </dsp:sp>
    <dsp:sp modelId="{E242CB8E-AF9F-4471-AF9E-5106965C0967}">
      <dsp:nvSpPr>
        <dsp:cNvPr id="0" name=""/>
        <dsp:cNvSpPr/>
      </dsp:nvSpPr>
      <dsp:spPr>
        <a:xfrm>
          <a:off x="6527557" y="2775578"/>
          <a:ext cx="1199885" cy="119988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C6A836-DC1A-485E-BC20-CA475638A4D9}">
      <dsp:nvSpPr>
        <dsp:cNvPr id="0" name=""/>
        <dsp:cNvSpPr/>
      </dsp:nvSpPr>
      <dsp:spPr>
        <a:xfrm>
          <a:off x="8024706" y="41675"/>
          <a:ext cx="3428243" cy="255911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C61DE2-CF1E-4198-9ED3-136FB313A02F}">
      <dsp:nvSpPr>
        <dsp:cNvPr id="0" name=""/>
        <dsp:cNvSpPr/>
      </dsp:nvSpPr>
      <dsp:spPr>
        <a:xfrm>
          <a:off x="8024706" y="1229022"/>
          <a:ext cx="3428243" cy="38439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lvl="0" algn="l" defTabSz="1244600">
            <a:lnSpc>
              <a:spcPct val="90000"/>
            </a:lnSpc>
            <a:spcBef>
              <a:spcPct val="0"/>
            </a:spcBef>
            <a:spcAft>
              <a:spcPct val="35000"/>
            </a:spcAft>
          </a:pPr>
          <a:r>
            <a:rPr lang="id-ID" sz="2800" kern="1200" dirty="0" smtClean="0"/>
            <a:t>Contoh Desa Sepat untuk Puskesmas Manahan</a:t>
          </a:r>
        </a:p>
      </dsp:txBody>
      <dsp:txXfrm>
        <a:off x="8024706" y="1229022"/>
        <a:ext cx="2414256" cy="3843946"/>
      </dsp:txXfrm>
    </dsp:sp>
    <dsp:sp modelId="{B11AA508-9092-4399-B7E8-F78D8D965419}">
      <dsp:nvSpPr>
        <dsp:cNvPr id="0" name=""/>
        <dsp:cNvSpPr/>
      </dsp:nvSpPr>
      <dsp:spPr>
        <a:xfrm>
          <a:off x="10535942" y="2775578"/>
          <a:ext cx="1199885" cy="119988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CFFAD-CC7C-4592-A839-0175575B2C7D}">
      <dsp:nvSpPr>
        <dsp:cNvPr id="0" name=""/>
        <dsp:cNvSpPr/>
      </dsp:nvSpPr>
      <dsp:spPr>
        <a:xfrm>
          <a:off x="5612107" y="2160736"/>
          <a:ext cx="4039787" cy="3779631"/>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id-ID" sz="2400" kern="1200" dirty="0" smtClean="0"/>
            <a:t>3. Peningkatan cakupan 12 indikator</a:t>
          </a:r>
          <a:endParaRPr lang="id-ID" sz="2400" kern="1200" dirty="0"/>
        </a:p>
      </dsp:txBody>
      <dsp:txXfrm>
        <a:off x="6404840" y="3046097"/>
        <a:ext cx="2454321" cy="1942808"/>
      </dsp:txXfrm>
    </dsp:sp>
    <dsp:sp modelId="{BD0E4001-8BDC-4243-8F50-AA6B23405316}">
      <dsp:nvSpPr>
        <dsp:cNvPr id="0" name=""/>
        <dsp:cNvSpPr/>
      </dsp:nvSpPr>
      <dsp:spPr>
        <a:xfrm>
          <a:off x="2572517" y="2314051"/>
          <a:ext cx="3061798" cy="2701609"/>
        </a:xfrm>
        <a:prstGeom prst="gear6">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id-ID" sz="2400" kern="1200" dirty="0" smtClean="0"/>
            <a:t>1. Peningkatan Pelayanan</a:t>
          </a:r>
          <a:endParaRPr lang="id-ID" sz="2400" kern="1200" dirty="0"/>
        </a:p>
      </dsp:txBody>
      <dsp:txXfrm>
        <a:off x="3305013" y="2998300"/>
        <a:ext cx="1596806" cy="1333111"/>
      </dsp:txXfrm>
    </dsp:sp>
    <dsp:sp modelId="{3CA4E718-9F8C-4252-B881-0DEB253E221E}">
      <dsp:nvSpPr>
        <dsp:cNvPr id="0" name=""/>
        <dsp:cNvSpPr/>
      </dsp:nvSpPr>
      <dsp:spPr>
        <a:xfrm rot="20700000">
          <a:off x="4331007" y="67078"/>
          <a:ext cx="2939172" cy="2652857"/>
        </a:xfrm>
        <a:prstGeom prst="gear6">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id-ID" sz="2400" kern="1200" dirty="0" smtClean="0"/>
            <a:t>2. Peningkatan Koordinasi</a:t>
          </a:r>
          <a:endParaRPr lang="id-ID" sz="2400" kern="1200" dirty="0"/>
        </a:p>
      </dsp:txBody>
      <dsp:txXfrm rot="-20700000">
        <a:off x="4992635" y="631945"/>
        <a:ext cx="1615915" cy="1523122"/>
      </dsp:txXfrm>
    </dsp:sp>
    <dsp:sp modelId="{7589DC54-4833-4EB7-898B-63660924EA11}">
      <dsp:nvSpPr>
        <dsp:cNvPr id="0" name=""/>
        <dsp:cNvSpPr/>
      </dsp:nvSpPr>
      <dsp:spPr>
        <a:xfrm>
          <a:off x="6115517" y="1803074"/>
          <a:ext cx="4121805" cy="4768516"/>
        </a:xfrm>
        <a:prstGeom prst="circularArrow">
          <a:avLst>
            <a:gd name="adj1" fmla="val 4688"/>
            <a:gd name="adj2" fmla="val 299029"/>
            <a:gd name="adj3" fmla="val 2545401"/>
            <a:gd name="adj4" fmla="val 15799677"/>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E51F15-3B82-4BFC-AD78-55029C94B354}">
      <dsp:nvSpPr>
        <dsp:cNvPr id="0" name=""/>
        <dsp:cNvSpPr/>
      </dsp:nvSpPr>
      <dsp:spPr>
        <a:xfrm>
          <a:off x="2146887" y="2237526"/>
          <a:ext cx="2994749" cy="2994749"/>
        </a:xfrm>
        <a:prstGeom prst="leftCircularArrow">
          <a:avLst>
            <a:gd name="adj1" fmla="val 6452"/>
            <a:gd name="adj2" fmla="val 429999"/>
            <a:gd name="adj3" fmla="val 10489124"/>
            <a:gd name="adj4" fmla="val 14837806"/>
            <a:gd name="adj5" fmla="val 7527"/>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989E1D-C984-4848-8E3C-AE621C3773D1}">
      <dsp:nvSpPr>
        <dsp:cNvPr id="0" name=""/>
        <dsp:cNvSpPr/>
      </dsp:nvSpPr>
      <dsp:spPr>
        <a:xfrm>
          <a:off x="3867009" y="-312615"/>
          <a:ext cx="3228942" cy="3228942"/>
        </a:xfrm>
        <a:prstGeom prst="circularArrow">
          <a:avLst>
            <a:gd name="adj1" fmla="val 5984"/>
            <a:gd name="adj2" fmla="val 394124"/>
            <a:gd name="adj3" fmla="val 13313824"/>
            <a:gd name="adj4" fmla="val 10508221"/>
            <a:gd name="adj5" fmla="val 6981"/>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88F8E-48DF-4EDE-84C2-694A52E78EEC}">
      <dsp:nvSpPr>
        <dsp:cNvPr id="0" name=""/>
        <dsp:cNvSpPr/>
      </dsp:nvSpPr>
      <dsp:spPr>
        <a:xfrm>
          <a:off x="-6413828" y="-981019"/>
          <a:ext cx="7634242" cy="7634242"/>
        </a:xfrm>
        <a:prstGeom prst="blockArc">
          <a:avLst>
            <a:gd name="adj1" fmla="val 18900000"/>
            <a:gd name="adj2" fmla="val 2700000"/>
            <a:gd name="adj3" fmla="val 283"/>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55F6D8-2EF8-4F6F-ABE1-C8F71ECC7ED0}">
      <dsp:nvSpPr>
        <dsp:cNvPr id="0" name=""/>
        <dsp:cNvSpPr/>
      </dsp:nvSpPr>
      <dsp:spPr>
        <a:xfrm>
          <a:off x="638649" y="436079"/>
          <a:ext cx="8988046" cy="87261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636" tIns="88900" rIns="88900" bIns="88900" numCol="1" spcCol="1270" anchor="ctr" anchorCtr="0">
          <a:noAutofit/>
        </a:bodyPr>
        <a:lstStyle/>
        <a:p>
          <a:pPr lvl="0" algn="l" defTabSz="1555750">
            <a:lnSpc>
              <a:spcPct val="90000"/>
            </a:lnSpc>
            <a:spcBef>
              <a:spcPct val="0"/>
            </a:spcBef>
            <a:spcAft>
              <a:spcPct val="35000"/>
            </a:spcAft>
          </a:pPr>
          <a:r>
            <a:rPr lang="id-ID" sz="3500" kern="1200" smtClean="0"/>
            <a:t>Pengembangan SDM (Kualitas dan Kuantitas)</a:t>
          </a:r>
          <a:endParaRPr lang="id-ID" sz="3500" kern="1200"/>
        </a:p>
      </dsp:txBody>
      <dsp:txXfrm>
        <a:off x="638649" y="436079"/>
        <a:ext cx="8988046" cy="872611"/>
      </dsp:txXfrm>
    </dsp:sp>
    <dsp:sp modelId="{D3F15D81-25D2-42DA-9794-8C5D418BDB0C}">
      <dsp:nvSpPr>
        <dsp:cNvPr id="0" name=""/>
        <dsp:cNvSpPr/>
      </dsp:nvSpPr>
      <dsp:spPr>
        <a:xfrm>
          <a:off x="93266" y="327002"/>
          <a:ext cx="1090764" cy="109076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D58047-5351-4D36-B62B-452E4CE2A351}">
      <dsp:nvSpPr>
        <dsp:cNvPr id="0" name=""/>
        <dsp:cNvSpPr/>
      </dsp:nvSpPr>
      <dsp:spPr>
        <a:xfrm>
          <a:off x="1138937" y="1745223"/>
          <a:ext cx="8487758" cy="872611"/>
        </a:xfrm>
        <a:prstGeom prst="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636" tIns="88900" rIns="88900" bIns="88900" numCol="1" spcCol="1270" anchor="ctr" anchorCtr="0">
          <a:noAutofit/>
        </a:bodyPr>
        <a:lstStyle/>
        <a:p>
          <a:pPr lvl="0" algn="l" defTabSz="1555750">
            <a:lnSpc>
              <a:spcPct val="90000"/>
            </a:lnSpc>
            <a:spcBef>
              <a:spcPct val="0"/>
            </a:spcBef>
            <a:spcAft>
              <a:spcPct val="35000"/>
            </a:spcAft>
          </a:pPr>
          <a:r>
            <a:rPr lang="id-ID" sz="3500" kern="1200" smtClean="0"/>
            <a:t>Pengembangan peralatan  </a:t>
          </a:r>
          <a:endParaRPr lang="id-ID" sz="3500" kern="1200"/>
        </a:p>
      </dsp:txBody>
      <dsp:txXfrm>
        <a:off x="1138937" y="1745223"/>
        <a:ext cx="8487758" cy="872611"/>
      </dsp:txXfrm>
    </dsp:sp>
    <dsp:sp modelId="{83003929-D97A-4DEC-8567-15CB1EED0DA8}">
      <dsp:nvSpPr>
        <dsp:cNvPr id="0" name=""/>
        <dsp:cNvSpPr/>
      </dsp:nvSpPr>
      <dsp:spPr>
        <a:xfrm>
          <a:off x="593555" y="1636147"/>
          <a:ext cx="1090764" cy="1090764"/>
        </a:xfrm>
        <a:prstGeom prst="ellipse">
          <a:avLst/>
        </a:prstGeom>
        <a:solidFill>
          <a:schemeClr val="lt1">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101DC9-278D-47CD-924D-3B66E8D5EE03}">
      <dsp:nvSpPr>
        <dsp:cNvPr id="0" name=""/>
        <dsp:cNvSpPr/>
      </dsp:nvSpPr>
      <dsp:spPr>
        <a:xfrm>
          <a:off x="1138937" y="3054368"/>
          <a:ext cx="8487758" cy="872611"/>
        </a:xfrm>
        <a:prstGeom prst="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636" tIns="88900" rIns="88900" bIns="88900" numCol="1" spcCol="1270" anchor="ctr" anchorCtr="0">
          <a:noAutofit/>
        </a:bodyPr>
        <a:lstStyle/>
        <a:p>
          <a:pPr lvl="0" algn="l" defTabSz="1555750">
            <a:lnSpc>
              <a:spcPct val="90000"/>
            </a:lnSpc>
            <a:spcBef>
              <a:spcPct val="0"/>
            </a:spcBef>
            <a:spcAft>
              <a:spcPct val="35000"/>
            </a:spcAft>
          </a:pPr>
          <a:r>
            <a:rPr lang="id-ID" sz="3500" kern="1200" smtClean="0"/>
            <a:t>Pengembangan sarana-prasarana</a:t>
          </a:r>
          <a:endParaRPr lang="id-ID" sz="3500" kern="1200"/>
        </a:p>
      </dsp:txBody>
      <dsp:txXfrm>
        <a:off x="1138937" y="3054368"/>
        <a:ext cx="8487758" cy="872611"/>
      </dsp:txXfrm>
    </dsp:sp>
    <dsp:sp modelId="{8E80CD27-4E38-46EB-844E-ED79E1C0EF66}">
      <dsp:nvSpPr>
        <dsp:cNvPr id="0" name=""/>
        <dsp:cNvSpPr/>
      </dsp:nvSpPr>
      <dsp:spPr>
        <a:xfrm>
          <a:off x="593555" y="2945291"/>
          <a:ext cx="1090764" cy="1090764"/>
        </a:xfrm>
        <a:prstGeom prst="ellipse">
          <a:avLst/>
        </a:prstGeom>
        <a:solidFill>
          <a:schemeClr val="lt1">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0DE47C-777E-4BB1-8D68-208E05056060}">
      <dsp:nvSpPr>
        <dsp:cNvPr id="0" name=""/>
        <dsp:cNvSpPr/>
      </dsp:nvSpPr>
      <dsp:spPr>
        <a:xfrm>
          <a:off x="638649" y="4363513"/>
          <a:ext cx="8988046" cy="872611"/>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636" tIns="88900" rIns="88900" bIns="88900" numCol="1" spcCol="1270" anchor="ctr" anchorCtr="0">
          <a:noAutofit/>
        </a:bodyPr>
        <a:lstStyle/>
        <a:p>
          <a:pPr lvl="0" algn="l" defTabSz="1555750">
            <a:lnSpc>
              <a:spcPct val="90000"/>
            </a:lnSpc>
            <a:spcBef>
              <a:spcPct val="0"/>
            </a:spcBef>
            <a:spcAft>
              <a:spcPct val="35000"/>
            </a:spcAft>
          </a:pPr>
          <a:r>
            <a:rPr lang="id-ID" sz="3500" kern="1200" smtClean="0"/>
            <a:t>Pengembangan pembiayaan/dana/keuangan</a:t>
          </a:r>
          <a:endParaRPr lang="id-ID" sz="3500" kern="1200"/>
        </a:p>
      </dsp:txBody>
      <dsp:txXfrm>
        <a:off x="638649" y="4363513"/>
        <a:ext cx="8988046" cy="872611"/>
      </dsp:txXfrm>
    </dsp:sp>
    <dsp:sp modelId="{D7BB6203-89BC-4005-A564-E7A7261E1DF6}">
      <dsp:nvSpPr>
        <dsp:cNvPr id="0" name=""/>
        <dsp:cNvSpPr/>
      </dsp:nvSpPr>
      <dsp:spPr>
        <a:xfrm>
          <a:off x="93266" y="4254436"/>
          <a:ext cx="1090764" cy="1090764"/>
        </a:xfrm>
        <a:prstGeom prst="ellipse">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663576-96A2-468B-BEDC-04497DF94BB3}" type="datetimeFigureOut">
              <a:rPr lang="id-ID" smtClean="0"/>
              <a:t>29/03/2019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FBC2F2-C74F-4622-AD2E-BF34061E6400}" type="slidenum">
              <a:rPr lang="id-ID" smtClean="0"/>
              <a:t>‹#›</a:t>
            </a:fld>
            <a:endParaRPr lang="id-ID"/>
          </a:p>
        </p:txBody>
      </p:sp>
    </p:spTree>
    <p:extLst>
      <p:ext uri="{BB962C8B-B14F-4D97-AF65-F5344CB8AC3E}">
        <p14:creationId xmlns:p14="http://schemas.microsoft.com/office/powerpoint/2010/main" val="2471092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p>
            <a:pPr>
              <a:defRPr/>
            </a:pPr>
            <a:fld id="{208F8DA6-CAE9-4A41-9A97-B13E87E7C1AE}"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4112815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1225" eaLnBrk="1" hangingPunct="1">
              <a:spcBef>
                <a:spcPct val="0"/>
              </a:spcBef>
            </a:pPr>
            <a:r>
              <a:rPr lang="en-US" altLang="en-US" dirty="0" err="1"/>
              <a:t>Sesuai</a:t>
            </a:r>
            <a:r>
              <a:rPr lang="en-US" altLang="en-US" dirty="0"/>
              <a:t> </a:t>
            </a:r>
            <a:r>
              <a:rPr lang="en-US" altLang="en-US" dirty="0" err="1"/>
              <a:t>Permenkes</a:t>
            </a:r>
            <a:r>
              <a:rPr lang="en-US" altLang="en-US" dirty="0"/>
              <a:t> </a:t>
            </a:r>
            <a:r>
              <a:rPr lang="en-US" altLang="en-US" dirty="0" err="1"/>
              <a:t>Nomor</a:t>
            </a:r>
            <a:r>
              <a:rPr lang="en-US" altLang="en-US" dirty="0"/>
              <a:t> 43 </a:t>
            </a:r>
            <a:r>
              <a:rPr lang="en-US" altLang="en-US" dirty="0" err="1"/>
              <a:t>Tahun</a:t>
            </a:r>
            <a:r>
              <a:rPr lang="en-US" altLang="en-US" dirty="0"/>
              <a:t> 2016 </a:t>
            </a:r>
            <a:r>
              <a:rPr lang="en-US" altLang="en-US" dirty="0" err="1"/>
              <a:t>tentang</a:t>
            </a:r>
            <a:r>
              <a:rPr lang="en-US" altLang="en-US" dirty="0"/>
              <a:t> </a:t>
            </a:r>
            <a:r>
              <a:rPr lang="en-US" altLang="en-US" dirty="0" err="1"/>
              <a:t>Standar</a:t>
            </a:r>
            <a:r>
              <a:rPr lang="en-US" altLang="en-US" dirty="0"/>
              <a:t> </a:t>
            </a:r>
            <a:r>
              <a:rPr lang="en-US" altLang="en-US" dirty="0" err="1"/>
              <a:t>Pelayanan</a:t>
            </a:r>
            <a:r>
              <a:rPr lang="en-US" altLang="en-US" dirty="0"/>
              <a:t> Minimal </a:t>
            </a:r>
            <a:r>
              <a:rPr lang="en-US" altLang="en-US" dirty="0" err="1"/>
              <a:t>Bidang</a:t>
            </a:r>
            <a:r>
              <a:rPr lang="en-US" altLang="en-US" dirty="0"/>
              <a:t> </a:t>
            </a:r>
            <a:r>
              <a:rPr lang="en-US" altLang="en-US" dirty="0" err="1"/>
              <a:t>Kesehatan</a:t>
            </a:r>
            <a:r>
              <a:rPr lang="en-US" altLang="en-US" dirty="0"/>
              <a:t> </a:t>
            </a:r>
            <a:r>
              <a:rPr lang="en-US" altLang="en-US" dirty="0" err="1"/>
              <a:t>Kabupaten</a:t>
            </a:r>
            <a:r>
              <a:rPr lang="en-US" altLang="en-US" dirty="0"/>
              <a:t>/Kota, </a:t>
            </a:r>
            <a:r>
              <a:rPr lang="en-US" altLang="en-US" dirty="0" err="1"/>
              <a:t>terdapat</a:t>
            </a:r>
            <a:r>
              <a:rPr lang="en-US" altLang="en-US" dirty="0"/>
              <a:t> 12 </a:t>
            </a:r>
            <a:r>
              <a:rPr lang="en-US" altLang="en-US" dirty="0" err="1"/>
              <a:t>indikator</a:t>
            </a:r>
            <a:r>
              <a:rPr lang="en-US" altLang="en-US" dirty="0"/>
              <a:t> yang </a:t>
            </a:r>
            <a:r>
              <a:rPr lang="en-US" altLang="en-US" dirty="0" err="1"/>
              <a:t>pencapaiannya</a:t>
            </a:r>
            <a:r>
              <a:rPr lang="en-US" altLang="en-US" dirty="0"/>
              <a:t> </a:t>
            </a:r>
            <a:r>
              <a:rPr lang="en-US" altLang="en-US" dirty="0" err="1"/>
              <a:t>harus</a:t>
            </a:r>
            <a:r>
              <a:rPr lang="en-US" altLang="en-US" dirty="0"/>
              <a:t> 100%. </a:t>
            </a:r>
            <a:r>
              <a:rPr lang="en-US" altLang="en-US" dirty="0" err="1"/>
              <a:t>Sebagian</a:t>
            </a:r>
            <a:r>
              <a:rPr lang="en-US" altLang="en-US" dirty="0"/>
              <a:t> </a:t>
            </a:r>
            <a:r>
              <a:rPr lang="en-US" altLang="en-US" dirty="0" err="1"/>
              <a:t>besar</a:t>
            </a:r>
            <a:r>
              <a:rPr lang="en-US" altLang="en-US" dirty="0"/>
              <a:t> </a:t>
            </a:r>
            <a:r>
              <a:rPr lang="en-US" altLang="en-US" dirty="0" err="1"/>
              <a:t>indikator</a:t>
            </a:r>
            <a:r>
              <a:rPr lang="en-US" altLang="en-US" dirty="0"/>
              <a:t> SPM </a:t>
            </a:r>
            <a:r>
              <a:rPr lang="en-US" altLang="en-US" dirty="0" err="1"/>
              <a:t>Bidang</a:t>
            </a:r>
            <a:r>
              <a:rPr lang="en-US" altLang="en-US" dirty="0"/>
              <a:t> </a:t>
            </a:r>
            <a:r>
              <a:rPr lang="en-US" altLang="en-US" dirty="0" err="1"/>
              <a:t>Kesehatan</a:t>
            </a:r>
            <a:r>
              <a:rPr lang="en-US" altLang="en-US" dirty="0"/>
              <a:t> </a:t>
            </a:r>
            <a:r>
              <a:rPr lang="en-US" altLang="en-US" dirty="0" err="1"/>
              <a:t>beririsan</a:t>
            </a:r>
            <a:r>
              <a:rPr lang="en-US" altLang="en-US" dirty="0"/>
              <a:t> </a:t>
            </a:r>
            <a:r>
              <a:rPr lang="en-US" altLang="en-US" dirty="0" err="1"/>
              <a:t>dengan</a:t>
            </a:r>
            <a:r>
              <a:rPr lang="en-US" altLang="en-US" dirty="0"/>
              <a:t> 12 </a:t>
            </a:r>
            <a:r>
              <a:rPr lang="en-US" altLang="en-US" dirty="0" err="1"/>
              <a:t>Indikator</a:t>
            </a:r>
            <a:r>
              <a:rPr lang="en-US" altLang="en-US" dirty="0"/>
              <a:t> </a:t>
            </a:r>
            <a:r>
              <a:rPr lang="en-US" altLang="en-US" dirty="0" err="1"/>
              <a:t>Keluarga</a:t>
            </a:r>
            <a:r>
              <a:rPr lang="en-US" altLang="en-US" dirty="0"/>
              <a:t> </a:t>
            </a:r>
            <a:r>
              <a:rPr lang="en-US" altLang="en-US" dirty="0" err="1"/>
              <a:t>Sehat</a:t>
            </a:r>
            <a:r>
              <a:rPr lang="en-US" altLang="en-US" dirty="0"/>
              <a:t>. </a:t>
            </a:r>
            <a:r>
              <a:rPr lang="en-SG" altLang="en-US" dirty="0" err="1"/>
              <a:t>Terdapat</a:t>
            </a:r>
            <a:r>
              <a:rPr lang="en-SG" altLang="en-US" dirty="0"/>
              <a:t> 8 </a:t>
            </a:r>
            <a:r>
              <a:rPr lang="en-SG" altLang="en-US" dirty="0" err="1"/>
              <a:t>Indikator</a:t>
            </a:r>
            <a:r>
              <a:rPr lang="en-SG" altLang="en-US" dirty="0"/>
              <a:t> </a:t>
            </a:r>
            <a:r>
              <a:rPr lang="en-SG" altLang="en-US" dirty="0" err="1"/>
              <a:t>Keluarga</a:t>
            </a:r>
            <a:r>
              <a:rPr lang="en-SG" altLang="en-US" dirty="0"/>
              <a:t> </a:t>
            </a:r>
            <a:r>
              <a:rPr lang="en-SG" altLang="en-US" dirty="0" err="1"/>
              <a:t>Sehat</a:t>
            </a:r>
            <a:r>
              <a:rPr lang="en-SG" altLang="en-US" dirty="0"/>
              <a:t> </a:t>
            </a:r>
            <a:r>
              <a:rPr lang="en-SG" altLang="en-US" dirty="0" err="1"/>
              <a:t>terkait</a:t>
            </a:r>
            <a:r>
              <a:rPr lang="en-SG" altLang="en-US" dirty="0"/>
              <a:t> </a:t>
            </a:r>
            <a:r>
              <a:rPr lang="en-SG" altLang="en-US" dirty="0" err="1"/>
              <a:t>dengan</a:t>
            </a:r>
            <a:r>
              <a:rPr lang="en-SG" altLang="en-US" dirty="0"/>
              <a:t> </a:t>
            </a:r>
            <a:r>
              <a:rPr lang="en-SG" altLang="en-US" dirty="0" err="1"/>
              <a:t>Indikator</a:t>
            </a:r>
            <a:r>
              <a:rPr lang="en-SG" altLang="en-US" dirty="0"/>
              <a:t> SPM. </a:t>
            </a:r>
            <a:r>
              <a:rPr lang="en-SG" altLang="en-US" dirty="0" err="1"/>
              <a:t>Empat</a:t>
            </a:r>
            <a:r>
              <a:rPr lang="en-SG" altLang="en-US" dirty="0"/>
              <a:t> (4) </a:t>
            </a:r>
            <a:r>
              <a:rPr lang="en-SG" altLang="en-US" dirty="0" err="1"/>
              <a:t>indikator</a:t>
            </a:r>
            <a:r>
              <a:rPr lang="en-SG" altLang="en-US" dirty="0"/>
              <a:t> </a:t>
            </a:r>
            <a:r>
              <a:rPr lang="en-SG" altLang="en-US" dirty="0" err="1"/>
              <a:t>Keluarga</a:t>
            </a:r>
            <a:r>
              <a:rPr lang="en-SG" altLang="en-US" dirty="0"/>
              <a:t> </a:t>
            </a:r>
            <a:r>
              <a:rPr lang="en-SG" altLang="en-US" dirty="0" err="1"/>
              <a:t>Sehat</a:t>
            </a:r>
            <a:r>
              <a:rPr lang="en-SG" altLang="en-US" dirty="0"/>
              <a:t> yang </a:t>
            </a:r>
            <a:r>
              <a:rPr lang="en-SG" altLang="en-US" dirty="0" err="1"/>
              <a:t>tidak</a:t>
            </a:r>
            <a:r>
              <a:rPr lang="en-SG" altLang="en-US" dirty="0"/>
              <a:t> </a:t>
            </a:r>
            <a:r>
              <a:rPr lang="en-SG" altLang="en-US" dirty="0" err="1"/>
              <a:t>terkait</a:t>
            </a:r>
            <a:r>
              <a:rPr lang="en-SG" altLang="en-US" dirty="0"/>
              <a:t> </a:t>
            </a:r>
            <a:r>
              <a:rPr lang="en-SG" altLang="en-US" dirty="0" err="1"/>
              <a:t>dengan</a:t>
            </a:r>
            <a:r>
              <a:rPr lang="en-SG" altLang="en-US" dirty="0"/>
              <a:t> SPM </a:t>
            </a:r>
            <a:r>
              <a:rPr lang="en-SG" altLang="en-US" dirty="0" err="1"/>
              <a:t>adalah</a:t>
            </a:r>
            <a:r>
              <a:rPr lang="en-SG" altLang="en-US" dirty="0"/>
              <a:t> </a:t>
            </a:r>
            <a:r>
              <a:rPr lang="en-SG" altLang="en-US" dirty="0" err="1"/>
              <a:t>merokok</a:t>
            </a:r>
            <a:r>
              <a:rPr lang="en-SG" altLang="en-US" dirty="0"/>
              <a:t>, </a:t>
            </a:r>
            <a:r>
              <a:rPr lang="en-SG" altLang="en-US" dirty="0" err="1"/>
              <a:t>jamban</a:t>
            </a:r>
            <a:r>
              <a:rPr lang="en-SG" altLang="en-US" dirty="0"/>
              <a:t> </a:t>
            </a:r>
            <a:r>
              <a:rPr lang="en-SG" altLang="en-US" dirty="0" err="1"/>
              <a:t>sehat</a:t>
            </a:r>
            <a:r>
              <a:rPr lang="en-SG" altLang="en-US" dirty="0"/>
              <a:t>, </a:t>
            </a:r>
            <a:r>
              <a:rPr lang="en-SG" altLang="en-US" dirty="0" err="1"/>
              <a:t>akses</a:t>
            </a:r>
            <a:r>
              <a:rPr lang="en-SG" altLang="en-US" dirty="0"/>
              <a:t> </a:t>
            </a:r>
            <a:r>
              <a:rPr lang="en-SG" altLang="en-US" dirty="0" err="1"/>
              <a:t>terhadap</a:t>
            </a:r>
            <a:r>
              <a:rPr lang="en-SG" altLang="en-US" dirty="0"/>
              <a:t> air </a:t>
            </a:r>
            <a:r>
              <a:rPr lang="en-SG" altLang="en-US" dirty="0" err="1"/>
              <a:t>bersih</a:t>
            </a:r>
            <a:r>
              <a:rPr lang="en-SG" altLang="en-US" dirty="0"/>
              <a:t> </a:t>
            </a:r>
            <a:r>
              <a:rPr lang="en-SG" altLang="en-US" dirty="0" err="1"/>
              <a:t>dan</a:t>
            </a:r>
            <a:r>
              <a:rPr lang="en-SG" altLang="en-US" dirty="0"/>
              <a:t> </a:t>
            </a:r>
            <a:r>
              <a:rPr lang="en-SG" altLang="en-US" dirty="0" err="1"/>
              <a:t>anggota</a:t>
            </a:r>
            <a:r>
              <a:rPr lang="en-SG" altLang="en-US" dirty="0"/>
              <a:t> JKN. </a:t>
            </a:r>
          </a:p>
          <a:p>
            <a:pPr algn="just" defTabSz="911225" eaLnBrk="1" hangingPunct="1">
              <a:spcBef>
                <a:spcPct val="0"/>
              </a:spcBef>
            </a:pPr>
            <a:r>
              <a:rPr lang="en-US" altLang="en-US" dirty="0" err="1"/>
              <a:t>Sehingga</a:t>
            </a:r>
            <a:r>
              <a:rPr lang="en-US" altLang="en-US" dirty="0"/>
              <a:t> </a:t>
            </a:r>
            <a:r>
              <a:rPr lang="en-US" altLang="en-US" dirty="0" err="1"/>
              <a:t>jika</a:t>
            </a:r>
            <a:r>
              <a:rPr lang="en-US" altLang="en-US" dirty="0"/>
              <a:t> </a:t>
            </a:r>
            <a:r>
              <a:rPr lang="en-US" altLang="en-US" dirty="0" err="1"/>
              <a:t>pendekatan</a:t>
            </a:r>
            <a:r>
              <a:rPr lang="en-US" altLang="en-US" dirty="0"/>
              <a:t> </a:t>
            </a:r>
            <a:r>
              <a:rPr lang="en-US" altLang="en-US" dirty="0" err="1"/>
              <a:t>keluarga</a:t>
            </a:r>
            <a:r>
              <a:rPr lang="en-US" altLang="en-US" dirty="0"/>
              <a:t> </a:t>
            </a:r>
            <a:r>
              <a:rPr lang="en-US" altLang="en-US" dirty="0" err="1"/>
              <a:t>ini</a:t>
            </a:r>
            <a:r>
              <a:rPr lang="en-US" altLang="en-US" dirty="0"/>
              <a:t> </a:t>
            </a:r>
            <a:r>
              <a:rPr lang="en-US" altLang="en-US" dirty="0" err="1"/>
              <a:t>dilaksanakan</a:t>
            </a:r>
            <a:r>
              <a:rPr lang="en-US" altLang="en-US" dirty="0"/>
              <a:t> </a:t>
            </a:r>
            <a:r>
              <a:rPr lang="en-US" altLang="en-US" dirty="0" err="1"/>
              <a:t>dengan</a:t>
            </a:r>
            <a:r>
              <a:rPr lang="en-US" altLang="en-US" dirty="0"/>
              <a:t> </a:t>
            </a:r>
            <a:r>
              <a:rPr lang="en-US" altLang="en-US" dirty="0" err="1"/>
              <a:t>baik</a:t>
            </a:r>
            <a:r>
              <a:rPr lang="en-US" altLang="en-US" dirty="0"/>
              <a:t> </a:t>
            </a:r>
            <a:r>
              <a:rPr lang="en-US" altLang="en-US" dirty="0" err="1"/>
              <a:t>maka</a:t>
            </a:r>
            <a:r>
              <a:rPr lang="en-US" altLang="en-US" dirty="0"/>
              <a:t> </a:t>
            </a:r>
            <a:r>
              <a:rPr lang="en-US" altLang="en-US" dirty="0" err="1"/>
              <a:t>akan</a:t>
            </a:r>
            <a:r>
              <a:rPr lang="en-US" altLang="en-US" dirty="0"/>
              <a:t> </a:t>
            </a:r>
            <a:r>
              <a:rPr lang="en-US" altLang="en-US" dirty="0" err="1"/>
              <a:t>meningkatkan</a:t>
            </a:r>
            <a:r>
              <a:rPr lang="en-US" altLang="en-US" dirty="0"/>
              <a:t> </a:t>
            </a:r>
            <a:r>
              <a:rPr lang="en-US" altLang="en-US" dirty="0" err="1"/>
              <a:t>capaian</a:t>
            </a:r>
            <a:r>
              <a:rPr lang="en-US" altLang="en-US" dirty="0"/>
              <a:t> SPM </a:t>
            </a:r>
            <a:r>
              <a:rPr lang="en-US" altLang="en-US" dirty="0" err="1"/>
              <a:t>kabupaten</a:t>
            </a:r>
            <a:r>
              <a:rPr lang="en-US" altLang="en-US" dirty="0"/>
              <a:t>/</a:t>
            </a:r>
            <a:r>
              <a:rPr lang="en-US" altLang="en-US" dirty="0" err="1"/>
              <a:t>kota</a:t>
            </a:r>
            <a:r>
              <a:rPr lang="en-US" altLang="en-US" dirty="0"/>
              <a:t>. SPM </a:t>
            </a:r>
            <a:r>
              <a:rPr lang="en-US" altLang="en-US" dirty="0" err="1"/>
              <a:t>ini</a:t>
            </a:r>
            <a:r>
              <a:rPr lang="en-US" altLang="en-US" dirty="0"/>
              <a:t> </a:t>
            </a:r>
            <a:r>
              <a:rPr lang="en-US" altLang="en-US" dirty="0" err="1"/>
              <a:t>merupakan</a:t>
            </a:r>
            <a:r>
              <a:rPr lang="en-US" altLang="en-US" dirty="0"/>
              <a:t> </a:t>
            </a:r>
            <a:r>
              <a:rPr lang="en-US" altLang="en-US" dirty="0" err="1"/>
              <a:t>hal</a:t>
            </a:r>
            <a:r>
              <a:rPr lang="en-US" altLang="en-US" dirty="0"/>
              <a:t> </a:t>
            </a:r>
            <a:r>
              <a:rPr lang="en-US" altLang="en-US" dirty="0" err="1"/>
              <a:t>penting</a:t>
            </a:r>
            <a:r>
              <a:rPr lang="en-US" altLang="en-US" dirty="0"/>
              <a:t> </a:t>
            </a:r>
            <a:r>
              <a:rPr lang="en-US" altLang="en-US" dirty="0" err="1"/>
              <a:t>karena</a:t>
            </a:r>
            <a:r>
              <a:rPr lang="en-US" altLang="en-US" dirty="0"/>
              <a:t> </a:t>
            </a:r>
            <a:r>
              <a:rPr lang="en-US" altLang="en-US" dirty="0" err="1"/>
              <a:t>merupakan</a:t>
            </a:r>
            <a:r>
              <a:rPr lang="en-US" altLang="en-US" dirty="0"/>
              <a:t> </a:t>
            </a:r>
            <a:r>
              <a:rPr lang="en-US" altLang="en-US" dirty="0" err="1"/>
              <a:t>nilai</a:t>
            </a:r>
            <a:r>
              <a:rPr lang="en-US" altLang="en-US" dirty="0"/>
              <a:t> </a:t>
            </a:r>
            <a:r>
              <a:rPr lang="en-US" altLang="en-US" dirty="0" err="1"/>
              <a:t>kinerja</a:t>
            </a:r>
            <a:r>
              <a:rPr lang="en-US" altLang="en-US" dirty="0"/>
              <a:t> </a:t>
            </a:r>
            <a:r>
              <a:rPr lang="en-US" altLang="en-US" dirty="0" err="1"/>
              <a:t>dari</a:t>
            </a:r>
            <a:r>
              <a:rPr lang="en-US" altLang="en-US" dirty="0"/>
              <a:t> </a:t>
            </a:r>
            <a:r>
              <a:rPr lang="en-US" altLang="en-US" dirty="0" err="1"/>
              <a:t>kepala</a:t>
            </a:r>
            <a:r>
              <a:rPr lang="en-US" altLang="en-US" dirty="0"/>
              <a:t> </a:t>
            </a:r>
            <a:r>
              <a:rPr lang="en-US" altLang="en-US" dirty="0" err="1"/>
              <a:t>daerah</a:t>
            </a:r>
            <a:r>
              <a:rPr lang="en-US" altLang="en-US" dirty="0"/>
              <a:t> (</a:t>
            </a:r>
            <a:r>
              <a:rPr lang="en-US" altLang="en-US" dirty="0" err="1"/>
              <a:t>Bupati</a:t>
            </a:r>
            <a:r>
              <a:rPr lang="en-US" altLang="en-US" dirty="0"/>
              <a:t> </a:t>
            </a:r>
            <a:r>
              <a:rPr lang="en-US" altLang="en-US" dirty="0" err="1"/>
              <a:t>dan</a:t>
            </a:r>
            <a:r>
              <a:rPr lang="en-US" altLang="en-US" dirty="0"/>
              <a:t> </a:t>
            </a:r>
            <a:r>
              <a:rPr lang="en-US" altLang="en-US" dirty="0" err="1"/>
              <a:t>Walikota</a:t>
            </a:r>
            <a:r>
              <a:rPr lang="en-US" altLang="en-US" dirty="0"/>
              <a:t>). Hal</a:t>
            </a:r>
            <a:r>
              <a:rPr lang="en-US" altLang="en-US" dirty="0">
                <a:sym typeface="Wingdings" panose="05000000000000000000" pitchFamily="2" charset="2"/>
              </a:rPr>
              <a:t> </a:t>
            </a:r>
            <a:r>
              <a:rPr lang="en-US" altLang="en-US" dirty="0" err="1">
                <a:sym typeface="Wingdings" panose="05000000000000000000" pitchFamily="2" charset="2"/>
              </a:rPr>
              <a:t>ini</a:t>
            </a:r>
            <a:r>
              <a:rPr lang="en-US" altLang="en-US" dirty="0">
                <a:sym typeface="Wingdings" panose="05000000000000000000" pitchFamily="2" charset="2"/>
              </a:rPr>
              <a:t> </a:t>
            </a:r>
            <a:r>
              <a:rPr lang="en-US" altLang="en-US" dirty="0" err="1">
                <a:sym typeface="Wingdings" panose="05000000000000000000" pitchFamily="2" charset="2"/>
              </a:rPr>
              <a:t>dapat</a:t>
            </a:r>
            <a:r>
              <a:rPr lang="en-US" altLang="en-US" dirty="0">
                <a:sym typeface="Wingdings" panose="05000000000000000000" pitchFamily="2" charset="2"/>
              </a:rPr>
              <a:t> </a:t>
            </a:r>
            <a:r>
              <a:rPr lang="en-US" altLang="en-US" dirty="0" err="1">
                <a:sym typeface="Wingdings" panose="05000000000000000000" pitchFamily="2" charset="2"/>
              </a:rPr>
              <a:t>digunakan</a:t>
            </a:r>
            <a:r>
              <a:rPr lang="en-US" altLang="en-US" dirty="0">
                <a:sym typeface="Wingdings" panose="05000000000000000000" pitchFamily="2" charset="2"/>
              </a:rPr>
              <a:t> </a:t>
            </a:r>
            <a:r>
              <a:rPr lang="en-US" altLang="en-US" dirty="0" err="1">
                <a:sym typeface="Wingdings" panose="05000000000000000000" pitchFamily="2" charset="2"/>
              </a:rPr>
              <a:t>sebagai</a:t>
            </a:r>
            <a:r>
              <a:rPr lang="en-US" altLang="en-US" dirty="0">
                <a:sym typeface="Wingdings" panose="05000000000000000000" pitchFamily="2" charset="2"/>
              </a:rPr>
              <a:t> media </a:t>
            </a:r>
            <a:r>
              <a:rPr lang="en-US" altLang="en-US" dirty="0" err="1">
                <a:sym typeface="Wingdings" panose="05000000000000000000" pitchFamily="2" charset="2"/>
              </a:rPr>
              <a:t>advokasi</a:t>
            </a:r>
            <a:r>
              <a:rPr lang="en-US" altLang="en-US" dirty="0">
                <a:sym typeface="Wingdings" panose="05000000000000000000" pitchFamily="2" charset="2"/>
              </a:rPr>
              <a:t> </a:t>
            </a:r>
            <a:r>
              <a:rPr lang="en-US" altLang="en-US" dirty="0" err="1">
                <a:sym typeface="Wingdings" panose="05000000000000000000" pitchFamily="2" charset="2"/>
              </a:rPr>
              <a:t>kepada</a:t>
            </a:r>
            <a:r>
              <a:rPr lang="en-US" altLang="en-US" dirty="0">
                <a:sym typeface="Wingdings" panose="05000000000000000000" pitchFamily="2" charset="2"/>
              </a:rPr>
              <a:t> </a:t>
            </a:r>
            <a:r>
              <a:rPr lang="en-US" altLang="en-US" dirty="0" err="1">
                <a:sym typeface="Wingdings" panose="05000000000000000000" pitchFamily="2" charset="2"/>
              </a:rPr>
              <a:t>kepala</a:t>
            </a:r>
            <a:r>
              <a:rPr lang="en-US" altLang="en-US" dirty="0">
                <a:sym typeface="Wingdings" panose="05000000000000000000" pitchFamily="2" charset="2"/>
              </a:rPr>
              <a:t> </a:t>
            </a:r>
            <a:r>
              <a:rPr lang="en-US" altLang="en-US" dirty="0" err="1">
                <a:sym typeface="Wingdings" panose="05000000000000000000" pitchFamily="2" charset="2"/>
              </a:rPr>
              <a:t>daerah</a:t>
            </a:r>
            <a:r>
              <a:rPr lang="en-US" altLang="en-US" dirty="0">
                <a:sym typeface="Wingdings" panose="05000000000000000000" pitchFamily="2" charset="2"/>
              </a:rPr>
              <a:t> </a:t>
            </a:r>
            <a:r>
              <a:rPr lang="en-US" altLang="en-US" dirty="0" err="1">
                <a:sym typeface="Wingdings" panose="05000000000000000000" pitchFamily="2" charset="2"/>
              </a:rPr>
              <a:t>untuk</a:t>
            </a:r>
            <a:r>
              <a:rPr lang="en-US" altLang="en-US" dirty="0">
                <a:sym typeface="Wingdings" panose="05000000000000000000" pitchFamily="2" charset="2"/>
              </a:rPr>
              <a:t> </a:t>
            </a:r>
            <a:r>
              <a:rPr lang="en-US" altLang="en-US" dirty="0" err="1">
                <a:sym typeface="Wingdings" panose="05000000000000000000" pitchFamily="2" charset="2"/>
              </a:rPr>
              <a:t>mendukung</a:t>
            </a:r>
            <a:r>
              <a:rPr lang="en-US" altLang="en-US" dirty="0">
                <a:sym typeface="Wingdings" panose="05000000000000000000" pitchFamily="2" charset="2"/>
              </a:rPr>
              <a:t> </a:t>
            </a:r>
            <a:r>
              <a:rPr lang="en-US" altLang="en-US" dirty="0" err="1">
                <a:sym typeface="Wingdings" panose="05000000000000000000" pitchFamily="2" charset="2"/>
              </a:rPr>
              <a:t>pendekatan</a:t>
            </a:r>
            <a:r>
              <a:rPr lang="en-US" altLang="en-US" dirty="0">
                <a:sym typeface="Wingdings" panose="05000000000000000000" pitchFamily="2" charset="2"/>
              </a:rPr>
              <a:t> </a:t>
            </a:r>
            <a:r>
              <a:rPr lang="en-US" altLang="en-US" dirty="0" err="1">
                <a:sym typeface="Wingdings" panose="05000000000000000000" pitchFamily="2" charset="2"/>
              </a:rPr>
              <a:t>keluarga</a:t>
            </a:r>
            <a:r>
              <a:rPr lang="en-US" altLang="en-US" dirty="0">
                <a:sym typeface="Wingdings" panose="05000000000000000000" pitchFamily="2" charset="2"/>
              </a:rPr>
              <a:t> </a:t>
            </a:r>
            <a:r>
              <a:rPr lang="en-US" altLang="en-US" dirty="0" err="1">
                <a:sym typeface="Wingdings" panose="05000000000000000000" pitchFamily="2" charset="2"/>
              </a:rPr>
              <a:t>ini</a:t>
            </a:r>
            <a:r>
              <a:rPr lang="en-US" altLang="en-US" dirty="0">
                <a:sym typeface="Wingdings" panose="05000000000000000000" pitchFamily="2" charset="2"/>
              </a:rPr>
              <a:t>.</a:t>
            </a:r>
          </a:p>
          <a:p>
            <a:pPr algn="just" defTabSz="911225" eaLnBrk="1" hangingPunct="1">
              <a:spcBef>
                <a:spcPct val="0"/>
              </a:spcBef>
            </a:pPr>
            <a:r>
              <a:rPr lang="en-US" altLang="en-US" dirty="0">
                <a:sym typeface="Wingdings" panose="05000000000000000000" pitchFamily="2" charset="2"/>
              </a:rPr>
              <a:t>Di </a:t>
            </a:r>
            <a:r>
              <a:rPr lang="en-US" altLang="en-US" dirty="0" err="1">
                <a:sym typeface="Wingdings" panose="05000000000000000000" pitchFamily="2" charset="2"/>
              </a:rPr>
              <a:t>dalam</a:t>
            </a:r>
            <a:r>
              <a:rPr lang="en-US" altLang="en-US" dirty="0">
                <a:sym typeface="Wingdings" panose="05000000000000000000" pitchFamily="2" charset="2"/>
              </a:rPr>
              <a:t> </a:t>
            </a:r>
            <a:r>
              <a:rPr lang="en-US" altLang="en-US" dirty="0" err="1">
                <a:sym typeface="Wingdings" panose="05000000000000000000" pitchFamily="2" charset="2"/>
              </a:rPr>
              <a:t>mewujudkan</a:t>
            </a:r>
            <a:r>
              <a:rPr lang="en-US" altLang="en-US" dirty="0">
                <a:sym typeface="Wingdings" panose="05000000000000000000" pitchFamily="2" charset="2"/>
              </a:rPr>
              <a:t> </a:t>
            </a:r>
            <a:r>
              <a:rPr lang="en-US" altLang="en-US" dirty="0" err="1">
                <a:sym typeface="Wingdings" panose="05000000000000000000" pitchFamily="2" charset="2"/>
              </a:rPr>
              <a:t>pencapaian</a:t>
            </a:r>
            <a:r>
              <a:rPr lang="en-US" altLang="en-US" dirty="0">
                <a:sym typeface="Wingdings" panose="05000000000000000000" pitchFamily="2" charset="2"/>
              </a:rPr>
              <a:t> SPM, </a:t>
            </a:r>
            <a:r>
              <a:rPr lang="en-US" altLang="en-US" dirty="0" err="1">
                <a:sym typeface="Wingdings" panose="05000000000000000000" pitchFamily="2" charset="2"/>
              </a:rPr>
              <a:t>perlu</a:t>
            </a:r>
            <a:r>
              <a:rPr lang="en-US" altLang="en-US" dirty="0">
                <a:sym typeface="Wingdings" panose="05000000000000000000" pitchFamily="2" charset="2"/>
              </a:rPr>
              <a:t> </a:t>
            </a:r>
            <a:r>
              <a:rPr lang="en-US" altLang="en-US" dirty="0" err="1">
                <a:sym typeface="Wingdings" panose="05000000000000000000" pitchFamily="2" charset="2"/>
              </a:rPr>
              <a:t>melibatkan</a:t>
            </a:r>
            <a:r>
              <a:rPr lang="en-US" altLang="en-US" dirty="0">
                <a:sym typeface="Wingdings" panose="05000000000000000000" pitchFamily="2" charset="2"/>
              </a:rPr>
              <a:t> </a:t>
            </a:r>
            <a:r>
              <a:rPr lang="en-US" altLang="en-US" dirty="0" err="1">
                <a:sym typeface="Wingdings" panose="05000000000000000000" pitchFamily="2" charset="2"/>
              </a:rPr>
              <a:t>lintas</a:t>
            </a:r>
            <a:r>
              <a:rPr lang="en-US" altLang="en-US" dirty="0">
                <a:sym typeface="Wingdings" panose="05000000000000000000" pitchFamily="2" charset="2"/>
              </a:rPr>
              <a:t> </a:t>
            </a:r>
            <a:r>
              <a:rPr lang="en-US" altLang="en-US" dirty="0" err="1">
                <a:sym typeface="Wingdings" panose="05000000000000000000" pitchFamily="2" charset="2"/>
              </a:rPr>
              <a:t>sektor</a:t>
            </a:r>
            <a:r>
              <a:rPr lang="en-US" altLang="en-US" dirty="0">
                <a:sym typeface="Wingdings" panose="05000000000000000000" pitchFamily="2" charset="2"/>
              </a:rPr>
              <a:t> </a:t>
            </a:r>
            <a:r>
              <a:rPr lang="en-US" altLang="en-US" dirty="0" err="1">
                <a:sym typeface="Wingdings" panose="05000000000000000000" pitchFamily="2" charset="2"/>
              </a:rPr>
              <a:t>melalui</a:t>
            </a:r>
            <a:r>
              <a:rPr lang="en-US" altLang="en-US" dirty="0">
                <a:sym typeface="Wingdings" panose="05000000000000000000" pitchFamily="2" charset="2"/>
              </a:rPr>
              <a:t> </a:t>
            </a:r>
            <a:r>
              <a:rPr lang="en-US" altLang="en-US" dirty="0" err="1">
                <a:sym typeface="Wingdings" panose="05000000000000000000" pitchFamily="2" charset="2"/>
              </a:rPr>
              <a:t>Gerakan</a:t>
            </a:r>
            <a:r>
              <a:rPr lang="en-US" altLang="en-US" dirty="0">
                <a:sym typeface="Wingdings" panose="05000000000000000000" pitchFamily="2" charset="2"/>
              </a:rPr>
              <a:t> </a:t>
            </a:r>
            <a:r>
              <a:rPr lang="en-US" altLang="en-US" dirty="0" err="1">
                <a:sym typeface="Wingdings" panose="05000000000000000000" pitchFamily="2" charset="2"/>
              </a:rPr>
              <a:t>Masyarakat</a:t>
            </a:r>
            <a:r>
              <a:rPr lang="en-US" altLang="en-US" dirty="0">
                <a:sym typeface="Wingdings" panose="05000000000000000000" pitchFamily="2" charset="2"/>
              </a:rPr>
              <a:t> </a:t>
            </a:r>
            <a:r>
              <a:rPr lang="en-US" altLang="en-US" dirty="0" err="1">
                <a:sym typeface="Wingdings" panose="05000000000000000000" pitchFamily="2" charset="2"/>
              </a:rPr>
              <a:t>Hidup</a:t>
            </a:r>
            <a:r>
              <a:rPr lang="en-US" altLang="en-US" dirty="0">
                <a:sym typeface="Wingdings" panose="05000000000000000000" pitchFamily="2" charset="2"/>
              </a:rPr>
              <a:t> </a:t>
            </a:r>
            <a:r>
              <a:rPr lang="en-US" altLang="en-US" dirty="0" err="1">
                <a:sym typeface="Wingdings" panose="05000000000000000000" pitchFamily="2" charset="2"/>
              </a:rPr>
              <a:t>Sehat</a:t>
            </a:r>
            <a:r>
              <a:rPr lang="en-US" altLang="en-US" dirty="0">
                <a:sym typeface="Wingdings" panose="05000000000000000000" pitchFamily="2" charset="2"/>
              </a:rPr>
              <a:t> (</a:t>
            </a:r>
            <a:r>
              <a:rPr lang="en-US" altLang="en-US" dirty="0" err="1">
                <a:sym typeface="Wingdings" panose="05000000000000000000" pitchFamily="2" charset="2"/>
              </a:rPr>
              <a:t>Germas</a:t>
            </a:r>
            <a:r>
              <a:rPr lang="en-US" altLang="en-US" dirty="0">
                <a:sym typeface="Wingdings" panose="05000000000000000000" pitchFamily="2" charset="2"/>
              </a:rPr>
              <a:t>).</a:t>
            </a:r>
            <a:endParaRPr lang="en-US" altLang="en-US" dirty="0"/>
          </a:p>
          <a:p>
            <a:endParaRPr lang="en-US" dirty="0"/>
          </a:p>
        </p:txBody>
      </p:sp>
      <p:sp>
        <p:nvSpPr>
          <p:cNvPr id="4" name="Slide Number Placeholder 3"/>
          <p:cNvSpPr>
            <a:spLocks noGrp="1"/>
          </p:cNvSpPr>
          <p:nvPr>
            <p:ph type="sldNum" sz="quarter" idx="10"/>
          </p:nvPr>
        </p:nvSpPr>
        <p:spPr/>
        <p:txBody>
          <a:bodyPr/>
          <a:lstStyle/>
          <a:p>
            <a:fld id="{F0381F9A-F81F-4AF8-8CE1-2755BDEFE0A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935721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39153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b="1" dirty="0" smtClean="0"/>
              <a:t>Bapak dan ibu sekalian,</a:t>
            </a:r>
          </a:p>
          <a:p>
            <a:endParaRPr lang="id-ID" dirty="0" smtClean="0"/>
          </a:p>
          <a:p>
            <a:r>
              <a:rPr lang="id-ID" dirty="0" smtClean="0"/>
              <a:t>Berikut merupakan contoh pelaksanaan intervensi</a:t>
            </a:r>
            <a:r>
              <a:rPr lang="id-ID" baseline="0" dirty="0" smtClean="0"/>
              <a:t> lanjut yang dilaksanakan oleh beberapa Puskesmas terhadap hasil kunjungan keluarga untuk setiap indikator.</a:t>
            </a:r>
            <a:endParaRPr lang="id-ID" dirty="0"/>
          </a:p>
        </p:txBody>
      </p:sp>
      <p:sp>
        <p:nvSpPr>
          <p:cNvPr id="4" name="Slide Number Placeholder 3"/>
          <p:cNvSpPr>
            <a:spLocks noGrp="1"/>
          </p:cNvSpPr>
          <p:nvPr>
            <p:ph type="sldNum" sz="quarter" idx="10"/>
          </p:nvPr>
        </p:nvSpPr>
        <p:spPr/>
        <p:txBody>
          <a:bodyPr/>
          <a:lstStyle/>
          <a:p>
            <a:fld id="{145CDEE5-1659-4888-BA00-D791257F651A}" type="slidenum">
              <a:rPr lang="id-ID" smtClean="0">
                <a:solidFill>
                  <a:prstClr val="black"/>
                </a:solidFill>
              </a:rPr>
              <a:pPr/>
              <a:t>11</a:t>
            </a:fld>
            <a:endParaRPr lang="id-ID">
              <a:solidFill>
                <a:prstClr val="black"/>
              </a:solidFill>
            </a:endParaRPr>
          </a:p>
        </p:txBody>
      </p:sp>
    </p:spTree>
    <p:extLst>
      <p:ext uri="{BB962C8B-B14F-4D97-AF65-F5344CB8AC3E}">
        <p14:creationId xmlns:p14="http://schemas.microsoft.com/office/powerpoint/2010/main" val="1787591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CDEE5-1659-4888-BA00-D791257F651A}" type="slidenum">
              <a:rPr lang="id-ID" smtClean="0">
                <a:solidFill>
                  <a:prstClr val="black"/>
                </a:solidFill>
              </a:rPr>
              <a:pPr/>
              <a:t>12</a:t>
            </a:fld>
            <a:endParaRPr lang="id-ID">
              <a:solidFill>
                <a:prstClr val="black"/>
              </a:solidFill>
            </a:endParaRPr>
          </a:p>
        </p:txBody>
      </p:sp>
    </p:spTree>
    <p:extLst>
      <p:ext uri="{BB962C8B-B14F-4D97-AF65-F5344CB8AC3E}">
        <p14:creationId xmlns:p14="http://schemas.microsoft.com/office/powerpoint/2010/main" val="2826462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p>
            <a:pPr>
              <a:defRPr/>
            </a:pPr>
            <a:fld id="{BBBE4EE0-C96B-4227-AF92-EB18C621C168}"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35222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58850"/>
            <a:r>
              <a:rPr lang="id-ID" altLang="id-ID" b="1" smtClean="0">
                <a:latin typeface="Arial" panose="020B0604020202020204" pitchFamily="34" charset="0"/>
                <a:cs typeface="Arial" panose="020B0604020202020204" pitchFamily="34" charset="0"/>
              </a:rPr>
              <a:t>Saudara-saudara sekalian, </a:t>
            </a:r>
          </a:p>
          <a:p>
            <a:pPr algn="just" defTabSz="958850"/>
            <a:endParaRPr lang="id-ID" altLang="id-ID" smtClean="0">
              <a:latin typeface="Arial" panose="020B0604020202020204" pitchFamily="34" charset="0"/>
              <a:cs typeface="Arial" panose="020B0604020202020204" pitchFamily="34" charset="0"/>
            </a:endParaRPr>
          </a:p>
          <a:p>
            <a:pPr algn="just" defTabSz="958850"/>
            <a:r>
              <a:rPr lang="id-ID" altLang="id-ID" smtClean="0">
                <a:latin typeface="Arial" panose="020B0604020202020204" pitchFamily="34" charset="0"/>
                <a:cs typeface="Arial" panose="020B0604020202020204" pitchFamily="34" charset="0"/>
              </a:rPr>
              <a:t>Dari sisi pembiayaan, seharusnya tidak akan ada lagi hambatan dalam implementasi PIS-PK.</a:t>
            </a:r>
          </a:p>
          <a:p>
            <a:pPr algn="just" defTabSz="958850"/>
            <a:endParaRPr lang="en-US" altLang="id-ID" smtClean="0">
              <a:latin typeface="Arial" panose="020B0604020202020204" pitchFamily="34" charset="0"/>
              <a:cs typeface="Arial" panose="020B0604020202020204" pitchFamily="34" charset="0"/>
            </a:endParaRPr>
          </a:p>
          <a:p>
            <a:pPr algn="just" defTabSz="958850"/>
            <a:r>
              <a:rPr lang="id-ID" altLang="id-ID" smtClean="0">
                <a:latin typeface="Arial" panose="020B0604020202020204" pitchFamily="34" charset="0"/>
                <a:cs typeface="Arial" panose="020B0604020202020204" pitchFamily="34" charset="0"/>
              </a:rPr>
              <a:t>Banyak sumber dana yang </a:t>
            </a:r>
            <a:r>
              <a:rPr lang="en-US" altLang="id-ID" smtClean="0">
                <a:latin typeface="Arial" panose="020B0604020202020204" pitchFamily="34" charset="0"/>
                <a:cs typeface="Arial" panose="020B0604020202020204" pitchFamily="34" charset="0"/>
              </a:rPr>
              <a:t>dapat </a:t>
            </a:r>
            <a:r>
              <a:rPr lang="id-ID" altLang="id-ID" smtClean="0">
                <a:latin typeface="Arial" panose="020B0604020202020204" pitchFamily="34" charset="0"/>
                <a:cs typeface="Arial" panose="020B0604020202020204" pitchFamily="34" charset="0"/>
              </a:rPr>
              <a:t>dimanfaatkan antara lain</a:t>
            </a:r>
            <a:r>
              <a:rPr lang="en-US" altLang="id-ID" smtClean="0">
                <a:latin typeface="Arial" panose="020B0604020202020204" pitchFamily="34" charset="0"/>
                <a:cs typeface="Arial" panose="020B0604020202020204" pitchFamily="34" charset="0"/>
              </a:rPr>
              <a:t>, dukungan dari Pusat, Bantuan Operasional Kesehatan (BOK) semakin meningkat,</a:t>
            </a:r>
            <a:r>
              <a:rPr lang="id-ID" altLang="id-ID" smtClean="0">
                <a:latin typeface="Arial" panose="020B0604020202020204" pitchFamily="34" charset="0"/>
                <a:cs typeface="Arial" panose="020B0604020202020204" pitchFamily="34" charset="0"/>
              </a:rPr>
              <a:t> </a:t>
            </a:r>
            <a:r>
              <a:rPr lang="en-US" altLang="id-ID" smtClean="0">
                <a:latin typeface="Arial" panose="020B0604020202020204" pitchFamily="34" charset="0"/>
                <a:cs typeface="Arial" panose="020B0604020202020204" pitchFamily="34" charset="0"/>
              </a:rPr>
              <a:t>biaya operasional dari </a:t>
            </a:r>
            <a:r>
              <a:rPr lang="id-ID" altLang="id-ID" smtClean="0">
                <a:latin typeface="Arial" panose="020B0604020202020204" pitchFamily="34" charset="0"/>
                <a:cs typeface="Arial" panose="020B0604020202020204" pitchFamily="34" charset="0"/>
              </a:rPr>
              <a:t>Kapitasi,</a:t>
            </a:r>
            <a:r>
              <a:rPr lang="en-US" altLang="id-ID" smtClean="0">
                <a:latin typeface="Arial" panose="020B0604020202020204" pitchFamily="34" charset="0"/>
                <a:cs typeface="Arial" panose="020B0604020202020204" pitchFamily="34" charset="0"/>
              </a:rPr>
              <a:t> </a:t>
            </a:r>
            <a:r>
              <a:rPr lang="id-ID" altLang="id-ID" smtClean="0">
                <a:latin typeface="Arial" panose="020B0604020202020204" pitchFamily="34" charset="0"/>
                <a:cs typeface="Arial" panose="020B0604020202020204" pitchFamily="34" charset="0"/>
              </a:rPr>
              <a:t>Dana Dekonsentrasi, </a:t>
            </a:r>
            <a:r>
              <a:rPr lang="en-US" altLang="id-ID" smtClean="0">
                <a:latin typeface="Arial" panose="020B0604020202020204" pitchFamily="34" charset="0"/>
                <a:cs typeface="Arial" panose="020B0604020202020204" pitchFamily="34" charset="0"/>
              </a:rPr>
              <a:t>dana desa dari Kementerian Desa dan Pembangunan Daerah Tertinggal dan Transmigrasi </a:t>
            </a:r>
            <a:r>
              <a:rPr lang="id-ID" altLang="id-ID" smtClean="0">
                <a:latin typeface="Arial" panose="020B0604020202020204" pitchFamily="34" charset="0"/>
                <a:cs typeface="Arial" panose="020B0604020202020204" pitchFamily="34" charset="0"/>
              </a:rPr>
              <a:t>dan sumber dana lain yang sesuai dengan ketentuan.</a:t>
            </a:r>
          </a:p>
          <a:p>
            <a:pPr algn="just" defTabSz="958850"/>
            <a:r>
              <a:rPr lang="en-US" altLang="id-ID" smtClean="0">
                <a:latin typeface="Arial" panose="020B0604020202020204" pitchFamily="34" charset="0"/>
                <a:cs typeface="Arial" panose="020B0604020202020204" pitchFamily="34" charset="0"/>
              </a:rPr>
              <a:t>Sumber-sumber pendanaan tersebut sudah ada regulasi pemanfaatannya. M</a:t>
            </a:r>
            <a:r>
              <a:rPr lang="id-ID" altLang="id-ID" smtClean="0">
                <a:latin typeface="Arial" panose="020B0604020202020204" pitchFamily="34" charset="0"/>
                <a:cs typeface="Arial" panose="020B0604020202020204" pitchFamily="34" charset="0"/>
              </a:rPr>
              <a:t>engingat pelaksanaan PIS-PK akan mendorong pencapaian Standar Pelayanan Minimal Bidang kesehatan kabupaten/kota, maka Pendanaan dari APBD pun diperlukan. </a:t>
            </a:r>
          </a:p>
        </p:txBody>
      </p:sp>
      <p:sp>
        <p:nvSpPr>
          <p:cNvPr id="4" name="Slide Number Placeholder 3"/>
          <p:cNvSpPr>
            <a:spLocks noGrp="1"/>
          </p:cNvSpPr>
          <p:nvPr>
            <p:ph type="sldNum" sz="quarter" idx="5"/>
          </p:nvPr>
        </p:nvSpPr>
        <p:spPr/>
        <p:txBody>
          <a:bodyPr/>
          <a:lstStyle/>
          <a:p>
            <a:pPr>
              <a:defRPr/>
            </a:pPr>
            <a:fld id="{957025ED-AFC2-4359-858A-FD083AC33F2E}"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4238984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2541588" y="503238"/>
            <a:ext cx="4475162" cy="2517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800" smtClean="0"/>
              <a:t>Dalam tahap persiapan pelaksanaan Program Indonesia Sehat dengan Pendekatan Keluarga, Puskesmas perlu melakukan </a:t>
            </a:r>
            <a:r>
              <a:rPr lang="en-US" altLang="en-US" sz="800" b="1" smtClean="0"/>
              <a:t>integrasi program, SDM dan pendanaan</a:t>
            </a:r>
            <a:r>
              <a:rPr lang="en-US" altLang="en-US" sz="800" smtClean="0"/>
              <a:t>.   </a:t>
            </a:r>
          </a:p>
          <a:p>
            <a:pPr eaLnBrk="1" hangingPunct="1">
              <a:lnSpc>
                <a:spcPct val="80000"/>
              </a:lnSpc>
              <a:spcBef>
                <a:spcPct val="0"/>
              </a:spcBef>
            </a:pPr>
            <a:endParaRPr lang="en-US" altLang="en-US" sz="800" smtClean="0"/>
          </a:p>
          <a:p>
            <a:pPr eaLnBrk="1" hangingPunct="1">
              <a:lnSpc>
                <a:spcPct val="80000"/>
              </a:lnSpc>
              <a:spcBef>
                <a:spcPct val="0"/>
              </a:spcBef>
            </a:pPr>
            <a:r>
              <a:rPr lang="en-US" altLang="en-US" sz="800" smtClean="0"/>
              <a:t>Puskesmas melakukan integrasi terhadap seluruh</a:t>
            </a:r>
            <a:r>
              <a:rPr lang="en-US" altLang="en-US" sz="800" b="1" smtClean="0"/>
              <a:t> upaya/program </a:t>
            </a:r>
            <a:r>
              <a:rPr lang="en-US" altLang="en-US" sz="800" smtClean="0"/>
              <a:t>yang akan dilakukan, sehingga kunjungan keluarga yang dilakukan melalui pendekatan akan meningkatkan capaian setiap program yang ada.</a:t>
            </a:r>
            <a:r>
              <a:rPr lang="id-ID" altLang="en-US" sz="800" smtClean="0"/>
              <a:t> </a:t>
            </a:r>
            <a:r>
              <a:rPr lang="id-ID" altLang="en-US" sz="800" smtClean="0">
                <a:solidFill>
                  <a:srgbClr val="FF0000"/>
                </a:solidFill>
              </a:rPr>
              <a:t>Misalnya kunjungan keluarga dilaksanakan terintegrasi dengan program </a:t>
            </a:r>
            <a:r>
              <a:rPr lang="en-US" altLang="en-US" sz="800" smtClean="0">
                <a:solidFill>
                  <a:srgbClr val="FF0000"/>
                </a:solidFill>
              </a:rPr>
              <a:t>kusta  atau </a:t>
            </a:r>
            <a:r>
              <a:rPr lang="id-ID" altLang="en-US" sz="800" smtClean="0">
                <a:solidFill>
                  <a:srgbClr val="FF0000"/>
                </a:solidFill>
              </a:rPr>
              <a:t>program malaria (identifikasi penggunaan kelambu), karena masalah kesehatan tersebut merupakan masalah kesehatan </a:t>
            </a:r>
            <a:r>
              <a:rPr lang="id-ID" altLang="en-US" sz="800" i="1" smtClean="0">
                <a:solidFill>
                  <a:srgbClr val="FF0000"/>
                </a:solidFill>
              </a:rPr>
              <a:t>local specific</a:t>
            </a:r>
            <a:r>
              <a:rPr lang="id-ID" altLang="en-US" sz="800" smtClean="0">
                <a:solidFill>
                  <a:srgbClr val="FF0000"/>
                </a:solidFill>
              </a:rPr>
              <a:t> utama di daerah </a:t>
            </a:r>
            <a:r>
              <a:rPr lang="en-US" altLang="en-US" sz="800" smtClean="0">
                <a:solidFill>
                  <a:srgbClr val="FF0000"/>
                </a:solidFill>
              </a:rPr>
              <a:t>yang bersangkutan</a:t>
            </a:r>
            <a:endParaRPr lang="en-US" altLang="en-US" sz="800" smtClean="0"/>
          </a:p>
          <a:p>
            <a:pPr eaLnBrk="1" hangingPunct="1">
              <a:lnSpc>
                <a:spcPct val="80000"/>
              </a:lnSpc>
              <a:spcBef>
                <a:spcPct val="0"/>
              </a:spcBef>
            </a:pPr>
            <a:r>
              <a:rPr lang="en-US" altLang="en-US" sz="800" smtClean="0"/>
              <a:t> </a:t>
            </a:r>
          </a:p>
          <a:p>
            <a:pPr eaLnBrk="1" hangingPunct="1">
              <a:lnSpc>
                <a:spcPct val="80000"/>
              </a:lnSpc>
              <a:spcBef>
                <a:spcPct val="0"/>
              </a:spcBef>
            </a:pPr>
            <a:r>
              <a:rPr lang="en-US" altLang="en-US" sz="800" smtClean="0"/>
              <a:t>Diperlukan integrasi </a:t>
            </a:r>
            <a:r>
              <a:rPr lang="en-US" altLang="en-US" sz="800" b="1" smtClean="0"/>
              <a:t>SDM</a:t>
            </a:r>
            <a:r>
              <a:rPr lang="en-US" altLang="en-US" sz="800" smtClean="0"/>
              <a:t> dalam upaya </a:t>
            </a:r>
            <a:r>
              <a:rPr lang="id-ID" altLang="en-US" sz="800" smtClean="0"/>
              <a:t>pengaturan</a:t>
            </a:r>
            <a:r>
              <a:rPr lang="en-US" altLang="en-US" sz="800" smtClean="0"/>
              <a:t> atau pengorganisasian secara internal Puskesmas. Puskesmas menetapkan t</a:t>
            </a:r>
            <a:r>
              <a:rPr lang="id-ID" altLang="en-US" sz="800" smtClean="0"/>
              <a:t>im </a:t>
            </a:r>
            <a:r>
              <a:rPr lang="en-US" altLang="en-US" sz="800" smtClean="0"/>
              <a:t>p</a:t>
            </a:r>
            <a:r>
              <a:rPr lang="id-ID" altLang="en-US" sz="800" smtClean="0"/>
              <a:t>embina Keluarg</a:t>
            </a:r>
            <a:r>
              <a:rPr lang="en-US" altLang="en-US" sz="800" smtClean="0"/>
              <a:t>a yang menjadi penanggungjawab dari setiap wilayah kerja Puskesmas.</a:t>
            </a:r>
          </a:p>
          <a:p>
            <a:pPr eaLnBrk="1" hangingPunct="1">
              <a:lnSpc>
                <a:spcPct val="80000"/>
              </a:lnSpc>
              <a:spcBef>
                <a:spcPct val="0"/>
              </a:spcBef>
            </a:pPr>
            <a:r>
              <a:rPr lang="en-US" altLang="en-US" sz="800" smtClean="0"/>
              <a:t>Pembina Keluarga, yaitu tenaga kesehatan Puskesmas yang telah mengikuti pelatihan atau memiliki pengetahuan tentang Program Indonesia Sehat dengan Pendekatan Keluarga. Pembina keluarga bertanggung jawab mengumpulkan data kesehatan keluarga, melakukan analisis Prokesga di wilayah binaannya, melakukan koordinasi lintas program untuk intervensi masalah keluarga di </a:t>
            </a:r>
            <a:r>
              <a:rPr lang="fi-FI" altLang="en-US" sz="800" smtClean="0"/>
              <a:t>wilayah binaannya, serta melakukan pemantauan kesehatan keluarga.</a:t>
            </a:r>
          </a:p>
          <a:p>
            <a:pPr eaLnBrk="1" hangingPunct="1">
              <a:lnSpc>
                <a:spcPct val="80000"/>
              </a:lnSpc>
              <a:spcBef>
                <a:spcPct val="0"/>
              </a:spcBef>
            </a:pPr>
            <a:r>
              <a:rPr lang="en-US" altLang="en-US" sz="800" smtClean="0"/>
              <a:t>Jika SDM tidak cukup, dapat dilakukan Perekrutan petugas pendataan yang dilaksanakan oleh pihak Puskesmas berdasarkan pada analisis kebutuhan tenaga pendataan dengan mempertimbangkan aspek ketersediaan tenaga di Puskesmas, jumlah keluarga di wilayah kerja Puskesmas, luas wilayah kerja, kondisi geografis wilayah kerja, dan pendanaan. Perekrutan petugas pendataan dapat dilaksanakan apabila hasil dari analisis kebutuhan tenaga menyatakan bahwa membutuhkan tenaga tambahan. Hal lain juga dapat dilakukan oleh Puskesmas dengan melakukan dengan Poltekkes yang ada di wilayah kab/kota tersebut.</a:t>
            </a:r>
          </a:p>
          <a:p>
            <a:pPr eaLnBrk="1" hangingPunct="1">
              <a:lnSpc>
                <a:spcPct val="80000"/>
              </a:lnSpc>
              <a:spcBef>
                <a:spcPct val="0"/>
              </a:spcBef>
            </a:pPr>
            <a:r>
              <a:rPr lang="id-ID" altLang="en-US" sz="800" smtClean="0"/>
              <a:t>Sebagai contoh pelaksanaan integrasi SDM, petugas Kesling yang merupakan pembina keluarga (terlatih KS) saat melakukan kunjungan ke rumah untuk mengambil sampel air Rumah Tangga juga membawa Prokesga dan mampu memberikan informasi terkait TB, KB, dan secara umum 12 indikator sesuai yang telah dilatihkan.</a:t>
            </a:r>
          </a:p>
          <a:p>
            <a:pPr eaLnBrk="1" hangingPunct="1">
              <a:lnSpc>
                <a:spcPct val="80000"/>
              </a:lnSpc>
              <a:spcBef>
                <a:spcPct val="0"/>
              </a:spcBef>
            </a:pPr>
            <a:endParaRPr lang="en-US" altLang="en-US" sz="800" smtClean="0"/>
          </a:p>
          <a:p>
            <a:pPr eaLnBrk="1" hangingPunct="1">
              <a:lnSpc>
                <a:spcPct val="80000"/>
              </a:lnSpc>
              <a:spcBef>
                <a:spcPct val="0"/>
              </a:spcBef>
            </a:pPr>
            <a:r>
              <a:rPr lang="en-US" altLang="en-US" sz="800" smtClean="0"/>
              <a:t>Puskesmas juga melakukan integrasi </a:t>
            </a:r>
            <a:r>
              <a:rPr lang="en-US" altLang="en-US" sz="800" b="1" smtClean="0"/>
              <a:t>sumber-sumber pendanaan</a:t>
            </a:r>
            <a:r>
              <a:rPr lang="en-US" altLang="en-US" sz="800" smtClean="0"/>
              <a:t> yang ada di Puskesmas seperti BOK, Kapitasi, ADD, APBD, CSR dan lain-lain. Sehingga pelaksanaan pendekatan keluarga dapat dilakukan dengan menggunakan dana yang sudah teralokasi untuk membiayai pelaksanaan program yang telah ada. </a:t>
            </a:r>
            <a:r>
              <a:rPr lang="id-ID" altLang="en-US" sz="800" smtClean="0"/>
              <a:t>Misalnya pada kunjungan nifas dan kunjungan neonatus, petugas juga membawa Profil Kesehatan Keluarga untuk sekaligus melaksanakan kunjungan keluarga. Pelaksanaan kunjungan keluarga tersebut dilakukan dengan alokasi transport kunjungan rumah dari BOK untuk pemantauan kesehatan ibu nifas/neonatus.</a:t>
            </a:r>
            <a:endParaRPr lang="en-US" altLang="en-US" sz="800" smtClean="0"/>
          </a:p>
          <a:p>
            <a:pPr eaLnBrk="1" hangingPunct="1">
              <a:lnSpc>
                <a:spcPct val="80000"/>
              </a:lnSpc>
              <a:spcBef>
                <a:spcPct val="0"/>
              </a:spcBef>
            </a:pPr>
            <a:endParaRPr lang="en-US" altLang="en-US" sz="800" smtClean="0"/>
          </a:p>
          <a:p>
            <a:pPr eaLnBrk="1" hangingPunct="1">
              <a:lnSpc>
                <a:spcPct val="80000"/>
              </a:lnSpc>
              <a:spcBef>
                <a:spcPct val="0"/>
              </a:spcBef>
            </a:pPr>
            <a:r>
              <a:rPr lang="id-ID" altLang="en-US" sz="800" smtClean="0"/>
              <a:t>Contoh </a:t>
            </a:r>
            <a:r>
              <a:rPr lang="en-US" altLang="en-US" sz="800" smtClean="0"/>
              <a:t>kasus integrasi :</a:t>
            </a:r>
            <a:r>
              <a:rPr lang="id-ID" altLang="en-US" sz="800" smtClean="0"/>
              <a:t> </a:t>
            </a:r>
            <a:r>
              <a:rPr lang="en-US" altLang="en-US" sz="800" smtClean="0">
                <a:solidFill>
                  <a:srgbClr val="FF0000"/>
                </a:solidFill>
              </a:rPr>
              <a:t>Hasil monev KBK JKN di salah satu lokasi yang dikunjungi yaitu di Puskesmas Manutapen, Kota Kupang: yang telah menerapkan setiap kunjungan sehat, baik dalam rangka PIS PK maupun kegiatan luar gedung lainnya apabila sasarannya peserta JKN yang terdaftar di Puskesmas tersebut dilaporkan menjadi bagian angka kontak. Hal ini menguntungkan Puskesmas karena bukan hanya mengetahui status kesehatan penduduk di wilker nya saja namun juga sekaligus sebagai pertanggungjawaban atas pengelolaan kesehatan peserta JKN yg terdaftar di Puskesmas tersebut sehingga dapat mempertahankan besaran kapitasinya karena mencapai target indikator untuk KBK.</a:t>
            </a:r>
          </a:p>
          <a:p>
            <a:pPr eaLnBrk="1" hangingPunct="1">
              <a:lnSpc>
                <a:spcPct val="80000"/>
              </a:lnSpc>
              <a:spcBef>
                <a:spcPct val="0"/>
              </a:spcBef>
            </a:pPr>
            <a:endParaRPr lang="en-US" altLang="en-US" sz="800" smtClean="0"/>
          </a:p>
          <a:p>
            <a:pPr eaLnBrk="1" hangingPunct="1">
              <a:lnSpc>
                <a:spcPct val="80000"/>
              </a:lnSpc>
              <a:spcBef>
                <a:spcPct val="0"/>
              </a:spcBef>
            </a:pPr>
            <a:endParaRPr lang="en-US" altLang="en-US" sz="800" smtClean="0"/>
          </a:p>
          <a:p>
            <a:pPr eaLnBrk="1" hangingPunct="1">
              <a:lnSpc>
                <a:spcPct val="80000"/>
              </a:lnSpc>
              <a:spcBef>
                <a:spcPct val="0"/>
              </a:spcBef>
            </a:pPr>
            <a:endParaRPr lang="en-US" altLang="en-US" sz="80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363" indent="-284163">
              <a:defRPr>
                <a:solidFill>
                  <a:schemeClr val="tx1"/>
                </a:solidFill>
                <a:latin typeface="Calibri" panose="020F0502020204030204" pitchFamily="34" charset="0"/>
              </a:defRPr>
            </a:lvl2pPr>
            <a:lvl3pPr marL="1139825" indent="-227013">
              <a:defRPr>
                <a:solidFill>
                  <a:schemeClr val="tx1"/>
                </a:solidFill>
                <a:latin typeface="Calibri" panose="020F0502020204030204" pitchFamily="34" charset="0"/>
              </a:defRPr>
            </a:lvl3pPr>
            <a:lvl4pPr marL="1597025" indent="-227013">
              <a:defRPr>
                <a:solidFill>
                  <a:schemeClr val="tx1"/>
                </a:solidFill>
                <a:latin typeface="Calibri" panose="020F0502020204030204" pitchFamily="34" charset="0"/>
              </a:defRPr>
            </a:lvl4pPr>
            <a:lvl5pPr marL="2052638" indent="-227013">
              <a:defRPr>
                <a:solidFill>
                  <a:schemeClr val="tx1"/>
                </a:solidFill>
                <a:latin typeface="Calibri" panose="020F0502020204030204" pitchFamily="34" charset="0"/>
              </a:defRPr>
            </a:lvl5pPr>
            <a:lvl6pPr marL="2509838" indent="-227013" eaLnBrk="0" fontAlgn="base" hangingPunct="0">
              <a:spcBef>
                <a:spcPct val="0"/>
              </a:spcBef>
              <a:spcAft>
                <a:spcPct val="0"/>
              </a:spcAft>
              <a:defRPr>
                <a:solidFill>
                  <a:schemeClr val="tx1"/>
                </a:solidFill>
                <a:latin typeface="Calibri" panose="020F0502020204030204" pitchFamily="34" charset="0"/>
              </a:defRPr>
            </a:lvl6pPr>
            <a:lvl7pPr marL="2967038" indent="-227013" eaLnBrk="0" fontAlgn="base" hangingPunct="0">
              <a:spcBef>
                <a:spcPct val="0"/>
              </a:spcBef>
              <a:spcAft>
                <a:spcPct val="0"/>
              </a:spcAft>
              <a:defRPr>
                <a:solidFill>
                  <a:schemeClr val="tx1"/>
                </a:solidFill>
                <a:latin typeface="Calibri" panose="020F0502020204030204" pitchFamily="34" charset="0"/>
              </a:defRPr>
            </a:lvl7pPr>
            <a:lvl8pPr marL="3424238" indent="-227013" eaLnBrk="0" fontAlgn="base" hangingPunct="0">
              <a:spcBef>
                <a:spcPct val="0"/>
              </a:spcBef>
              <a:spcAft>
                <a:spcPct val="0"/>
              </a:spcAft>
              <a:defRPr>
                <a:solidFill>
                  <a:schemeClr val="tx1"/>
                </a:solidFill>
                <a:latin typeface="Calibri" panose="020F0502020204030204" pitchFamily="34" charset="0"/>
              </a:defRPr>
            </a:lvl8pPr>
            <a:lvl9pPr marL="3881438" indent="-22701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3EA6AD1-EA9B-409B-AFDE-CF4B4A7ED5AD}" type="slidenum">
              <a:rPr lang="en-US" altLang="en-US" sz="1000" smtClean="0">
                <a:solidFill>
                  <a:srgbClr val="000000"/>
                </a:solidFill>
                <a:ea typeface="MS PGothic" panose="020B0600070205080204" pitchFamily="34" charset="-128"/>
                <a:cs typeface="Arial" panose="020B0604020202020204" pitchFamily="34" charset="0"/>
              </a:rPr>
              <a:pPr fontAlgn="base">
                <a:spcBef>
                  <a:spcPct val="0"/>
                </a:spcBef>
                <a:spcAft>
                  <a:spcPct val="0"/>
                </a:spcAft>
              </a:pPr>
              <a:t>20</a:t>
            </a:fld>
            <a:endParaRPr lang="en-US" altLang="en-US" sz="1000" smtClean="0">
              <a:solidFill>
                <a:srgbClr val="000000"/>
              </a:solidFill>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320784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p>
            <a:pPr>
              <a:defRPr/>
            </a:pPr>
            <a:fld id="{208F8DA6-CAE9-4A41-9A97-B13E87E7C1AE}"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1544846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p>
            <a:pPr>
              <a:defRPr/>
            </a:pPr>
            <a:fld id="{E638DDFC-CD51-4EC6-A847-8C2611BBC1FB}"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3290576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617DE-5D04-40A5-9B52-194B9B1E0345}" type="slidenum">
              <a:rPr lang="en-US" altLang="en-US" smtClean="0">
                <a:solidFill>
                  <a:prstClr val="black"/>
                </a:solidFill>
              </a:rPr>
              <a:pPr/>
              <a:t>23</a:t>
            </a:fld>
            <a:endParaRPr lang="en-US" altLang="en-US">
              <a:solidFill>
                <a:prstClr val="black"/>
              </a:solidFill>
            </a:endParaRPr>
          </a:p>
        </p:txBody>
      </p:sp>
    </p:spTree>
    <p:extLst>
      <p:ext uri="{BB962C8B-B14F-4D97-AF65-F5344CB8AC3E}">
        <p14:creationId xmlns:p14="http://schemas.microsoft.com/office/powerpoint/2010/main" val="1978949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0683FC14-BA15-4F47-8F09-60A0A94F1C28}" type="datetimeFigureOut">
              <a:rPr lang="id-ID" smtClean="0"/>
              <a:t>29/03/2019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121C46E-B550-43B2-AF39-8660E2E3EE41}" type="slidenum">
              <a:rPr lang="id-ID" smtClean="0"/>
              <a:t>‹#›</a:t>
            </a:fld>
            <a:endParaRPr lang="id-ID"/>
          </a:p>
        </p:txBody>
      </p:sp>
    </p:spTree>
    <p:extLst>
      <p:ext uri="{BB962C8B-B14F-4D97-AF65-F5344CB8AC3E}">
        <p14:creationId xmlns:p14="http://schemas.microsoft.com/office/powerpoint/2010/main" val="1633189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683FC14-BA15-4F47-8F09-60A0A94F1C28}" type="datetimeFigureOut">
              <a:rPr lang="id-ID" smtClean="0"/>
              <a:t>29/03/2019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121C46E-B550-43B2-AF39-8660E2E3EE41}" type="slidenum">
              <a:rPr lang="id-ID" smtClean="0"/>
              <a:t>‹#›</a:t>
            </a:fld>
            <a:endParaRPr lang="id-ID"/>
          </a:p>
        </p:txBody>
      </p:sp>
    </p:spTree>
    <p:extLst>
      <p:ext uri="{BB962C8B-B14F-4D97-AF65-F5344CB8AC3E}">
        <p14:creationId xmlns:p14="http://schemas.microsoft.com/office/powerpoint/2010/main" val="24455282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F00B71-706D-4E02-BB08-D96E1628348B}"/>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xmlns="" id="{A5C9C832-5029-47A7-B708-0024F0E60EED}"/>
              </a:ext>
            </a:extLst>
          </p:cNvPr>
          <p:cNvSpPr>
            <a:spLocks noGrp="1"/>
          </p:cNvSpPr>
          <p:nvPr>
            <p:ph type="dt" sz="half" idx="10"/>
          </p:nvPr>
        </p:nvSpPr>
        <p:spPr/>
        <p:txBody>
          <a:bodyPr/>
          <a:lstStyle/>
          <a:p>
            <a:fld id="{906630C8-25D0-4A06-B1E3-6EB0ABAD13AF}" type="datetimeFigureOut">
              <a:rPr lang="id-ID" smtClean="0">
                <a:solidFill>
                  <a:prstClr val="black">
                    <a:tint val="75000"/>
                  </a:prstClr>
                </a:solidFill>
              </a:rPr>
              <a:pPr/>
              <a:t>29/03/2019</a:t>
            </a:fld>
            <a:endParaRPr lang="id-ID">
              <a:solidFill>
                <a:prstClr val="black">
                  <a:tint val="75000"/>
                </a:prstClr>
              </a:solidFill>
            </a:endParaRPr>
          </a:p>
        </p:txBody>
      </p:sp>
      <p:sp>
        <p:nvSpPr>
          <p:cNvPr id="4" name="Footer Placeholder 3">
            <a:extLst>
              <a:ext uri="{FF2B5EF4-FFF2-40B4-BE49-F238E27FC236}">
                <a16:creationId xmlns:a16="http://schemas.microsoft.com/office/drawing/2014/main" xmlns="" id="{2BF0DF8D-0959-4AE1-B18D-15CD27852EFE}"/>
              </a:ext>
            </a:extLst>
          </p:cNvPr>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a:extLst>
              <a:ext uri="{FF2B5EF4-FFF2-40B4-BE49-F238E27FC236}">
                <a16:creationId xmlns:a16="http://schemas.microsoft.com/office/drawing/2014/main" xmlns="" id="{79D1A785-F09C-4FB8-A820-4F2BD67B8EAF}"/>
              </a:ext>
            </a:extLst>
          </p:cNvPr>
          <p:cNvSpPr>
            <a:spLocks noGrp="1"/>
          </p:cNvSpPr>
          <p:nvPr>
            <p:ph type="sldNum" sz="quarter" idx="12"/>
          </p:nvPr>
        </p:nvSpPr>
        <p:spPr/>
        <p:txBody>
          <a:bodyPr/>
          <a:lstStyle/>
          <a:p>
            <a:fld id="{494F53A1-6BF7-4208-A9B0-021135B25BF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5888591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B2ABF1D-6FBF-4E5D-893F-6636ED99A73F}"/>
              </a:ext>
            </a:extLst>
          </p:cNvPr>
          <p:cNvSpPr>
            <a:spLocks noGrp="1"/>
          </p:cNvSpPr>
          <p:nvPr>
            <p:ph type="dt" sz="half" idx="10"/>
          </p:nvPr>
        </p:nvSpPr>
        <p:spPr/>
        <p:txBody>
          <a:bodyPr/>
          <a:lstStyle/>
          <a:p>
            <a:fld id="{906630C8-25D0-4A06-B1E3-6EB0ABAD13AF}" type="datetimeFigureOut">
              <a:rPr lang="id-ID" smtClean="0">
                <a:solidFill>
                  <a:prstClr val="black">
                    <a:tint val="75000"/>
                  </a:prstClr>
                </a:solidFill>
              </a:rPr>
              <a:pPr/>
              <a:t>29/03/2019</a:t>
            </a:fld>
            <a:endParaRPr lang="id-ID">
              <a:solidFill>
                <a:prstClr val="black">
                  <a:tint val="75000"/>
                </a:prstClr>
              </a:solidFill>
            </a:endParaRPr>
          </a:p>
        </p:txBody>
      </p:sp>
      <p:sp>
        <p:nvSpPr>
          <p:cNvPr id="3" name="Footer Placeholder 2">
            <a:extLst>
              <a:ext uri="{FF2B5EF4-FFF2-40B4-BE49-F238E27FC236}">
                <a16:creationId xmlns:a16="http://schemas.microsoft.com/office/drawing/2014/main" xmlns="" id="{A8BEE3E4-B19D-4E24-9CAC-E84C510B7115}"/>
              </a:ext>
            </a:extLst>
          </p:cNvPr>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a:extLst>
              <a:ext uri="{FF2B5EF4-FFF2-40B4-BE49-F238E27FC236}">
                <a16:creationId xmlns:a16="http://schemas.microsoft.com/office/drawing/2014/main" xmlns="" id="{C422B0B3-F883-44AC-BAA9-D4C89992E379}"/>
              </a:ext>
            </a:extLst>
          </p:cNvPr>
          <p:cNvSpPr>
            <a:spLocks noGrp="1"/>
          </p:cNvSpPr>
          <p:nvPr>
            <p:ph type="sldNum" sz="quarter" idx="12"/>
          </p:nvPr>
        </p:nvSpPr>
        <p:spPr/>
        <p:txBody>
          <a:bodyPr/>
          <a:lstStyle/>
          <a:p>
            <a:fld id="{494F53A1-6BF7-4208-A9B0-021135B25BF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2486310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620AFE-782A-4350-803F-6DD07F60DA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xmlns="" id="{CC475DDD-30B8-45B6-8A9C-404A3AAF0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xmlns="" id="{2E2009B7-4D0B-46B8-8802-17435FB57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772488B-F2C8-4489-BCF5-7B9BD08A5D8B}"/>
              </a:ext>
            </a:extLst>
          </p:cNvPr>
          <p:cNvSpPr>
            <a:spLocks noGrp="1"/>
          </p:cNvSpPr>
          <p:nvPr>
            <p:ph type="dt" sz="half" idx="10"/>
          </p:nvPr>
        </p:nvSpPr>
        <p:spPr/>
        <p:txBody>
          <a:bodyPr/>
          <a:lstStyle/>
          <a:p>
            <a:fld id="{906630C8-25D0-4A06-B1E3-6EB0ABAD13AF}" type="datetimeFigureOut">
              <a:rPr lang="id-ID" smtClean="0">
                <a:solidFill>
                  <a:prstClr val="black">
                    <a:tint val="75000"/>
                  </a:prstClr>
                </a:solidFill>
              </a:rPr>
              <a:pPr/>
              <a:t>29/03/2019</a:t>
            </a:fld>
            <a:endParaRPr lang="id-ID">
              <a:solidFill>
                <a:prstClr val="black">
                  <a:tint val="75000"/>
                </a:prstClr>
              </a:solidFill>
            </a:endParaRPr>
          </a:p>
        </p:txBody>
      </p:sp>
      <p:sp>
        <p:nvSpPr>
          <p:cNvPr id="6" name="Footer Placeholder 5">
            <a:extLst>
              <a:ext uri="{FF2B5EF4-FFF2-40B4-BE49-F238E27FC236}">
                <a16:creationId xmlns:a16="http://schemas.microsoft.com/office/drawing/2014/main" xmlns="" id="{34B77B80-A573-42E9-9F29-79B93CAA59DC}"/>
              </a:ext>
            </a:extLst>
          </p:cNvPr>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a:extLst>
              <a:ext uri="{FF2B5EF4-FFF2-40B4-BE49-F238E27FC236}">
                <a16:creationId xmlns:a16="http://schemas.microsoft.com/office/drawing/2014/main" xmlns="" id="{832EF293-2ADB-4F92-AA33-B1E67EC638D1}"/>
              </a:ext>
            </a:extLst>
          </p:cNvPr>
          <p:cNvSpPr>
            <a:spLocks noGrp="1"/>
          </p:cNvSpPr>
          <p:nvPr>
            <p:ph type="sldNum" sz="quarter" idx="12"/>
          </p:nvPr>
        </p:nvSpPr>
        <p:spPr/>
        <p:txBody>
          <a:bodyPr/>
          <a:lstStyle/>
          <a:p>
            <a:fld id="{494F53A1-6BF7-4208-A9B0-021135B25BF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7268885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CBDFA9-9938-4D07-BBD6-E5A5590DE1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xmlns="" id="{E1D65960-E2CD-4592-B680-F5E56DC11B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xmlns="" id="{C1968AE9-71EF-4EC8-920D-7E1B6B8E55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76DDD19-F436-43F9-8B7D-3C0039A311DF}"/>
              </a:ext>
            </a:extLst>
          </p:cNvPr>
          <p:cNvSpPr>
            <a:spLocks noGrp="1"/>
          </p:cNvSpPr>
          <p:nvPr>
            <p:ph type="dt" sz="half" idx="10"/>
          </p:nvPr>
        </p:nvSpPr>
        <p:spPr/>
        <p:txBody>
          <a:bodyPr/>
          <a:lstStyle/>
          <a:p>
            <a:fld id="{906630C8-25D0-4A06-B1E3-6EB0ABAD13AF}" type="datetimeFigureOut">
              <a:rPr lang="id-ID" smtClean="0">
                <a:solidFill>
                  <a:prstClr val="black">
                    <a:tint val="75000"/>
                  </a:prstClr>
                </a:solidFill>
              </a:rPr>
              <a:pPr/>
              <a:t>29/03/2019</a:t>
            </a:fld>
            <a:endParaRPr lang="id-ID">
              <a:solidFill>
                <a:prstClr val="black">
                  <a:tint val="75000"/>
                </a:prstClr>
              </a:solidFill>
            </a:endParaRPr>
          </a:p>
        </p:txBody>
      </p:sp>
      <p:sp>
        <p:nvSpPr>
          <p:cNvPr id="6" name="Footer Placeholder 5">
            <a:extLst>
              <a:ext uri="{FF2B5EF4-FFF2-40B4-BE49-F238E27FC236}">
                <a16:creationId xmlns:a16="http://schemas.microsoft.com/office/drawing/2014/main" xmlns="" id="{B40CF0EF-9334-4597-9CEA-2E11228D21B6}"/>
              </a:ext>
            </a:extLst>
          </p:cNvPr>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a:extLst>
              <a:ext uri="{FF2B5EF4-FFF2-40B4-BE49-F238E27FC236}">
                <a16:creationId xmlns:a16="http://schemas.microsoft.com/office/drawing/2014/main" xmlns="" id="{63E2EA7C-4C1A-4E93-93E6-3C21DAF26590}"/>
              </a:ext>
            </a:extLst>
          </p:cNvPr>
          <p:cNvSpPr>
            <a:spLocks noGrp="1"/>
          </p:cNvSpPr>
          <p:nvPr>
            <p:ph type="sldNum" sz="quarter" idx="12"/>
          </p:nvPr>
        </p:nvSpPr>
        <p:spPr/>
        <p:txBody>
          <a:bodyPr/>
          <a:lstStyle/>
          <a:p>
            <a:fld id="{494F53A1-6BF7-4208-A9B0-021135B25BF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5469013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68458D-DAD1-40C8-B4B6-2C780C5C7C4C}"/>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xmlns="" id="{DB8FF1D8-8C6F-41FF-94BA-F7F7DF37D9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449C0A67-4CD0-4E59-A2D7-F2A46DE0271D}"/>
              </a:ext>
            </a:extLst>
          </p:cNvPr>
          <p:cNvSpPr>
            <a:spLocks noGrp="1"/>
          </p:cNvSpPr>
          <p:nvPr>
            <p:ph type="dt" sz="half" idx="10"/>
          </p:nvPr>
        </p:nvSpPr>
        <p:spPr/>
        <p:txBody>
          <a:bodyPr/>
          <a:lstStyle/>
          <a:p>
            <a:fld id="{906630C8-25D0-4A06-B1E3-6EB0ABAD13AF}" type="datetimeFigureOut">
              <a:rPr lang="id-ID" smtClean="0">
                <a:solidFill>
                  <a:prstClr val="black">
                    <a:tint val="75000"/>
                  </a:prstClr>
                </a:solidFill>
              </a:rPr>
              <a:pPr/>
              <a:t>29/03/2019</a:t>
            </a:fld>
            <a:endParaRPr lang="id-ID">
              <a:solidFill>
                <a:prstClr val="black">
                  <a:tint val="75000"/>
                </a:prstClr>
              </a:solidFill>
            </a:endParaRPr>
          </a:p>
        </p:txBody>
      </p:sp>
      <p:sp>
        <p:nvSpPr>
          <p:cNvPr id="5" name="Footer Placeholder 4">
            <a:extLst>
              <a:ext uri="{FF2B5EF4-FFF2-40B4-BE49-F238E27FC236}">
                <a16:creationId xmlns:a16="http://schemas.microsoft.com/office/drawing/2014/main" xmlns="" id="{025B0B8A-B0C6-47FD-BBBB-9524E405D363}"/>
              </a:ext>
            </a:extLst>
          </p:cNvPr>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a:extLst>
              <a:ext uri="{FF2B5EF4-FFF2-40B4-BE49-F238E27FC236}">
                <a16:creationId xmlns:a16="http://schemas.microsoft.com/office/drawing/2014/main" xmlns="" id="{500F1D27-26BE-4381-8F31-457AC74C9F33}"/>
              </a:ext>
            </a:extLst>
          </p:cNvPr>
          <p:cNvSpPr>
            <a:spLocks noGrp="1"/>
          </p:cNvSpPr>
          <p:nvPr>
            <p:ph type="sldNum" sz="quarter" idx="12"/>
          </p:nvPr>
        </p:nvSpPr>
        <p:spPr/>
        <p:txBody>
          <a:bodyPr/>
          <a:lstStyle/>
          <a:p>
            <a:fld id="{494F53A1-6BF7-4208-A9B0-021135B25BF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8147474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9228F59-8992-4F64-8551-95C384675E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xmlns="" id="{1CD7485E-1015-4949-950B-3074E803DBC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ED9D40A9-2813-4E85-A663-FF987AACB81E}"/>
              </a:ext>
            </a:extLst>
          </p:cNvPr>
          <p:cNvSpPr>
            <a:spLocks noGrp="1"/>
          </p:cNvSpPr>
          <p:nvPr>
            <p:ph type="dt" sz="half" idx="10"/>
          </p:nvPr>
        </p:nvSpPr>
        <p:spPr/>
        <p:txBody>
          <a:bodyPr/>
          <a:lstStyle/>
          <a:p>
            <a:fld id="{906630C8-25D0-4A06-B1E3-6EB0ABAD13AF}" type="datetimeFigureOut">
              <a:rPr lang="id-ID" smtClean="0">
                <a:solidFill>
                  <a:prstClr val="black">
                    <a:tint val="75000"/>
                  </a:prstClr>
                </a:solidFill>
              </a:rPr>
              <a:pPr/>
              <a:t>29/03/2019</a:t>
            </a:fld>
            <a:endParaRPr lang="id-ID">
              <a:solidFill>
                <a:prstClr val="black">
                  <a:tint val="75000"/>
                </a:prstClr>
              </a:solidFill>
            </a:endParaRPr>
          </a:p>
        </p:txBody>
      </p:sp>
      <p:sp>
        <p:nvSpPr>
          <p:cNvPr id="5" name="Footer Placeholder 4">
            <a:extLst>
              <a:ext uri="{FF2B5EF4-FFF2-40B4-BE49-F238E27FC236}">
                <a16:creationId xmlns:a16="http://schemas.microsoft.com/office/drawing/2014/main" xmlns="" id="{F344920F-0F46-4AA6-B29E-5FFDF036F5E8}"/>
              </a:ext>
            </a:extLst>
          </p:cNvPr>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a:extLst>
              <a:ext uri="{FF2B5EF4-FFF2-40B4-BE49-F238E27FC236}">
                <a16:creationId xmlns:a16="http://schemas.microsoft.com/office/drawing/2014/main" xmlns="" id="{26AB5A57-7B6F-4484-A23F-3201B1F01CB4}"/>
              </a:ext>
            </a:extLst>
          </p:cNvPr>
          <p:cNvSpPr>
            <a:spLocks noGrp="1"/>
          </p:cNvSpPr>
          <p:nvPr>
            <p:ph type="sldNum" sz="quarter" idx="12"/>
          </p:nvPr>
        </p:nvSpPr>
        <p:spPr/>
        <p:txBody>
          <a:bodyPr/>
          <a:lstStyle/>
          <a:p>
            <a:fld id="{494F53A1-6BF7-4208-A9B0-021135B25BF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4600980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6487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fld id="{E7531437-4442-48C8-B709-CC6C51A1A0DF}" type="datetimeFigureOut">
              <a:rPr lang="en-US">
                <a:solidFill>
                  <a:prstClr val="black">
                    <a:tint val="75000"/>
                  </a:prstClr>
                </a:solidFill>
              </a:rPr>
              <a:pPr>
                <a:defRPr/>
              </a:pPr>
              <a:t>3/29/2019</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68B6C777-8718-4A31-886E-A4AE24A47DAE}" type="slidenum">
              <a:rPr lang="en-US" altLang="en-US"/>
              <a:pPr/>
              <a:t>‹#›</a:t>
            </a:fld>
            <a:endParaRPr lang="en-US" altLang="en-US"/>
          </a:p>
        </p:txBody>
      </p:sp>
    </p:spTree>
    <p:extLst>
      <p:ext uri="{BB962C8B-B14F-4D97-AF65-F5344CB8AC3E}">
        <p14:creationId xmlns:p14="http://schemas.microsoft.com/office/powerpoint/2010/main" val="14848002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922B6D1A-5CE0-4FEF-9F4E-3E788E3D4BDC}" type="datetimeFigureOut">
              <a:rPr lang="en-US">
                <a:solidFill>
                  <a:prstClr val="black">
                    <a:tint val="75000"/>
                  </a:prstClr>
                </a:solidFill>
              </a:rPr>
              <a:pPr>
                <a:defRPr/>
              </a:pPr>
              <a:t>3/29/2019</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96BCF0ED-6940-4F46-84B8-ADAE23FB1B3B}" type="slidenum">
              <a:rPr lang="en-US" altLang="en-US"/>
              <a:pPr/>
              <a:t>‹#›</a:t>
            </a:fld>
            <a:endParaRPr lang="en-US" altLang="en-US"/>
          </a:p>
        </p:txBody>
      </p:sp>
    </p:spTree>
    <p:extLst>
      <p:ext uri="{BB962C8B-B14F-4D97-AF65-F5344CB8AC3E}">
        <p14:creationId xmlns:p14="http://schemas.microsoft.com/office/powerpoint/2010/main" val="3431772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32EBE6BC-934F-4608-B6BB-7BE87B690AAC}" type="datetimeFigureOut">
              <a:rPr lang="en-US">
                <a:solidFill>
                  <a:prstClr val="black">
                    <a:tint val="75000"/>
                  </a:prstClr>
                </a:solidFill>
              </a:rPr>
              <a:pPr>
                <a:defRPr/>
              </a:pPr>
              <a:t>3/29/2019</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4E709EE7-0CEE-49F5-8C35-D2558DC3F379}" type="slidenum">
              <a:rPr lang="en-US" altLang="en-US"/>
              <a:pPr/>
              <a:t>‹#›</a:t>
            </a:fld>
            <a:endParaRPr lang="en-US" altLang="en-US"/>
          </a:p>
        </p:txBody>
      </p:sp>
    </p:spTree>
    <p:extLst>
      <p:ext uri="{BB962C8B-B14F-4D97-AF65-F5344CB8AC3E}">
        <p14:creationId xmlns:p14="http://schemas.microsoft.com/office/powerpoint/2010/main" val="273970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683FC14-BA15-4F47-8F09-60A0A94F1C28}" type="datetimeFigureOut">
              <a:rPr lang="id-ID" smtClean="0"/>
              <a:t>29/03/2019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121C46E-B550-43B2-AF39-8660E2E3EE41}" type="slidenum">
              <a:rPr lang="id-ID" smtClean="0"/>
              <a:t>‹#›</a:t>
            </a:fld>
            <a:endParaRPr lang="id-ID"/>
          </a:p>
        </p:txBody>
      </p:sp>
    </p:spTree>
    <p:extLst>
      <p:ext uri="{BB962C8B-B14F-4D97-AF65-F5344CB8AC3E}">
        <p14:creationId xmlns:p14="http://schemas.microsoft.com/office/powerpoint/2010/main" val="325957028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fld id="{0ADE82FC-3DF3-42FD-BB9A-8A52F8DBAC28}" type="datetimeFigureOut">
              <a:rPr lang="en-US">
                <a:solidFill>
                  <a:prstClr val="black">
                    <a:tint val="75000"/>
                  </a:prstClr>
                </a:solidFill>
              </a:rPr>
              <a:pPr>
                <a:defRPr/>
              </a:pPr>
              <a:t>3/29/2019</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fld id="{74A9C4F1-2854-4869-9A83-F38B21310761}" type="slidenum">
              <a:rPr lang="en-US" altLang="en-US"/>
              <a:pPr/>
              <a:t>‹#›</a:t>
            </a:fld>
            <a:endParaRPr lang="en-US" altLang="en-US"/>
          </a:p>
        </p:txBody>
      </p:sp>
    </p:spTree>
    <p:extLst>
      <p:ext uri="{BB962C8B-B14F-4D97-AF65-F5344CB8AC3E}">
        <p14:creationId xmlns:p14="http://schemas.microsoft.com/office/powerpoint/2010/main" val="39204121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a:defRPr/>
            </a:pPr>
            <a:fld id="{D84FD3C2-EF68-475E-A947-10A8DDED2F1C}" type="datetimeFigureOut">
              <a:rPr lang="en-US">
                <a:solidFill>
                  <a:prstClr val="black">
                    <a:tint val="75000"/>
                  </a:prstClr>
                </a:solidFill>
              </a:rPr>
              <a:pPr>
                <a:defRPr/>
              </a:pPr>
              <a:t>3/29/2019</a:t>
            </a:fld>
            <a:endParaRPr lang="en-US">
              <a:solidFill>
                <a:prstClr val="black">
                  <a:tint val="75000"/>
                </a:prstClr>
              </a:solidFill>
            </a:endParaRPr>
          </a:p>
        </p:txBody>
      </p:sp>
      <p:sp>
        <p:nvSpPr>
          <p:cNvPr id="8"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p:cNvPr>
          <p:cNvSpPr>
            <a:spLocks noGrp="1"/>
          </p:cNvSpPr>
          <p:nvPr>
            <p:ph type="sldNum" sz="quarter" idx="12"/>
          </p:nvPr>
        </p:nvSpPr>
        <p:spPr/>
        <p:txBody>
          <a:bodyPr/>
          <a:lstStyle>
            <a:lvl1pPr>
              <a:defRPr/>
            </a:lvl1pPr>
          </a:lstStyle>
          <a:p>
            <a:fld id="{3AC3A5CD-37ED-4957-973B-DD31EFFD05F1}" type="slidenum">
              <a:rPr lang="en-US" altLang="en-US"/>
              <a:pPr/>
              <a:t>‹#›</a:t>
            </a:fld>
            <a:endParaRPr lang="en-US" altLang="en-US"/>
          </a:p>
        </p:txBody>
      </p:sp>
    </p:spTree>
    <p:extLst>
      <p:ext uri="{BB962C8B-B14F-4D97-AF65-F5344CB8AC3E}">
        <p14:creationId xmlns:p14="http://schemas.microsoft.com/office/powerpoint/2010/main" val="248255337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fld id="{1B2435C0-8AAD-4639-BEEC-05044752979B}" type="datetimeFigureOut">
              <a:rPr lang="en-US">
                <a:solidFill>
                  <a:prstClr val="black">
                    <a:tint val="75000"/>
                  </a:prstClr>
                </a:solidFill>
              </a:rPr>
              <a:pPr>
                <a:defRPr/>
              </a:pPr>
              <a:t>3/29/2019</a:t>
            </a:fld>
            <a:endParaRPr lang="en-US">
              <a:solidFill>
                <a:prstClr val="black">
                  <a:tint val="75000"/>
                </a:prstClr>
              </a:solidFill>
            </a:endParaRPr>
          </a:p>
        </p:txBody>
      </p:sp>
      <p:sp>
        <p:nvSpPr>
          <p:cNvPr id="4"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p:cNvPr>
          <p:cNvSpPr>
            <a:spLocks noGrp="1"/>
          </p:cNvSpPr>
          <p:nvPr>
            <p:ph type="sldNum" sz="quarter" idx="12"/>
          </p:nvPr>
        </p:nvSpPr>
        <p:spPr/>
        <p:txBody>
          <a:bodyPr/>
          <a:lstStyle>
            <a:lvl1pPr>
              <a:defRPr/>
            </a:lvl1pPr>
          </a:lstStyle>
          <a:p>
            <a:fld id="{75F481ED-C536-4902-A36F-A47F4A00E3A2}" type="slidenum">
              <a:rPr lang="en-US" altLang="en-US"/>
              <a:pPr/>
              <a:t>‹#›</a:t>
            </a:fld>
            <a:endParaRPr lang="en-US" altLang="en-US"/>
          </a:p>
        </p:txBody>
      </p:sp>
    </p:spTree>
    <p:extLst>
      <p:ext uri="{BB962C8B-B14F-4D97-AF65-F5344CB8AC3E}">
        <p14:creationId xmlns:p14="http://schemas.microsoft.com/office/powerpoint/2010/main" val="27593334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fld id="{0C8EFFF5-C115-438B-B118-D78AE36E39C6}" type="datetimeFigureOut">
              <a:rPr lang="en-US">
                <a:solidFill>
                  <a:prstClr val="black">
                    <a:tint val="75000"/>
                  </a:prstClr>
                </a:solidFill>
              </a:rPr>
              <a:pPr>
                <a:defRPr/>
              </a:pPr>
              <a:t>3/29/2019</a:t>
            </a:fld>
            <a:endParaRPr lang="en-US">
              <a:solidFill>
                <a:prstClr val="black">
                  <a:tint val="75000"/>
                </a:prstClr>
              </a:solidFill>
            </a:endParaRPr>
          </a:p>
        </p:txBody>
      </p:sp>
      <p:sp>
        <p:nvSpPr>
          <p:cNvPr id="3"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p:cNvPr>
          <p:cNvSpPr>
            <a:spLocks noGrp="1"/>
          </p:cNvSpPr>
          <p:nvPr>
            <p:ph type="sldNum" sz="quarter" idx="12"/>
          </p:nvPr>
        </p:nvSpPr>
        <p:spPr/>
        <p:txBody>
          <a:bodyPr/>
          <a:lstStyle>
            <a:lvl1pPr>
              <a:defRPr/>
            </a:lvl1pPr>
          </a:lstStyle>
          <a:p>
            <a:fld id="{CB1F09EE-62EF-4E36-8026-54152228AA0E}" type="slidenum">
              <a:rPr lang="en-US" altLang="en-US"/>
              <a:pPr/>
              <a:t>‹#›</a:t>
            </a:fld>
            <a:endParaRPr lang="en-US" altLang="en-US"/>
          </a:p>
        </p:txBody>
      </p:sp>
    </p:spTree>
    <p:extLst>
      <p:ext uri="{BB962C8B-B14F-4D97-AF65-F5344CB8AC3E}">
        <p14:creationId xmlns:p14="http://schemas.microsoft.com/office/powerpoint/2010/main" val="41489582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E4CDA1B4-E05E-4E59-A266-4FF46778332F}" type="datetimeFigureOut">
              <a:rPr lang="en-US">
                <a:solidFill>
                  <a:prstClr val="black">
                    <a:tint val="75000"/>
                  </a:prstClr>
                </a:solidFill>
              </a:rPr>
              <a:pPr>
                <a:defRPr/>
              </a:pPr>
              <a:t>3/29/2019</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fld id="{426B3F0A-AB6F-4E04-A24F-6FCEE383A3FC}" type="slidenum">
              <a:rPr lang="en-US" altLang="en-US"/>
              <a:pPr/>
              <a:t>‹#›</a:t>
            </a:fld>
            <a:endParaRPr lang="en-US" altLang="en-US"/>
          </a:p>
        </p:txBody>
      </p:sp>
    </p:spTree>
    <p:extLst>
      <p:ext uri="{BB962C8B-B14F-4D97-AF65-F5344CB8AC3E}">
        <p14:creationId xmlns:p14="http://schemas.microsoft.com/office/powerpoint/2010/main" val="38458048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B610D4E0-D66C-44A6-8C20-3AE5FD4F86A8}" type="datetimeFigureOut">
              <a:rPr lang="en-US">
                <a:solidFill>
                  <a:prstClr val="black">
                    <a:tint val="75000"/>
                  </a:prstClr>
                </a:solidFill>
              </a:rPr>
              <a:pPr>
                <a:defRPr/>
              </a:pPr>
              <a:t>3/29/2019</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fld id="{BF6A3E60-0F98-4A0A-80E0-4C30CE831233}" type="slidenum">
              <a:rPr lang="en-US" altLang="en-US"/>
              <a:pPr/>
              <a:t>‹#›</a:t>
            </a:fld>
            <a:endParaRPr lang="en-US" altLang="en-US"/>
          </a:p>
        </p:txBody>
      </p:sp>
    </p:spTree>
    <p:extLst>
      <p:ext uri="{BB962C8B-B14F-4D97-AF65-F5344CB8AC3E}">
        <p14:creationId xmlns:p14="http://schemas.microsoft.com/office/powerpoint/2010/main" val="41061593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F160A39A-AB18-4FC8-A6AC-B87712DE627B}" type="datetimeFigureOut">
              <a:rPr lang="en-US">
                <a:solidFill>
                  <a:prstClr val="black">
                    <a:tint val="75000"/>
                  </a:prstClr>
                </a:solidFill>
              </a:rPr>
              <a:pPr>
                <a:defRPr/>
              </a:pPr>
              <a:t>3/29/2019</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5951EC7B-888E-4B48-BAAC-1984CB84B624}" type="slidenum">
              <a:rPr lang="en-US" altLang="en-US"/>
              <a:pPr/>
              <a:t>‹#›</a:t>
            </a:fld>
            <a:endParaRPr lang="en-US" altLang="en-US"/>
          </a:p>
        </p:txBody>
      </p:sp>
    </p:spTree>
    <p:extLst>
      <p:ext uri="{BB962C8B-B14F-4D97-AF65-F5344CB8AC3E}">
        <p14:creationId xmlns:p14="http://schemas.microsoft.com/office/powerpoint/2010/main" val="31573483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946A2662-E8C8-4FAF-A6F4-DD0283C71340}" type="datetimeFigureOut">
              <a:rPr lang="en-US">
                <a:solidFill>
                  <a:prstClr val="black">
                    <a:tint val="75000"/>
                  </a:prstClr>
                </a:solidFill>
              </a:rPr>
              <a:pPr>
                <a:defRPr/>
              </a:pPr>
              <a:t>3/29/2019</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53B26637-CC9D-4865-8854-EC32C0FB6048}" type="slidenum">
              <a:rPr lang="en-US" altLang="en-US"/>
              <a:pPr/>
              <a:t>‹#›</a:t>
            </a:fld>
            <a:endParaRPr lang="en-US" altLang="en-US"/>
          </a:p>
        </p:txBody>
      </p:sp>
    </p:spTree>
    <p:extLst>
      <p:ext uri="{BB962C8B-B14F-4D97-AF65-F5344CB8AC3E}">
        <p14:creationId xmlns:p14="http://schemas.microsoft.com/office/powerpoint/2010/main" val="355035697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79288"/>
          </a:xfrm>
          <a:prstGeom prst="rect">
            <a:avLst/>
          </a:prstGeom>
        </p:spPr>
        <p:txBody>
          <a:bodyPr/>
          <a:lstStyle>
            <a:lvl1pPr algn="l">
              <a:defRPr>
                <a:solidFill>
                  <a:schemeClr val="tx1">
                    <a:lumMod val="75000"/>
                    <a:lumOff val="25000"/>
                  </a:schemeClr>
                </a:solidFill>
                <a:latin typeface="Arial" pitchFamily="34" charset="0"/>
                <a:cs typeface="Arial" pitchFamily="34" charset="0"/>
              </a:defRPr>
            </a:lvl1pPr>
          </a:lstStyle>
          <a:p>
            <a:r>
              <a:rPr lang="en-US" altLang="ko-KR"/>
              <a:t>Click to edit Master title style</a:t>
            </a:r>
            <a:endParaRPr lang="ko-KR" altLang="en-US" dirty="0"/>
          </a:p>
        </p:txBody>
      </p:sp>
      <p:sp>
        <p:nvSpPr>
          <p:cNvPr id="4" name="Content Placeholder 2"/>
          <p:cNvSpPr>
            <a:spLocks noGrp="1"/>
          </p:cNvSpPr>
          <p:nvPr>
            <p:ph idx="1"/>
          </p:nvPr>
        </p:nvSpPr>
        <p:spPr>
          <a:xfrm>
            <a:off x="527381" y="1508788"/>
            <a:ext cx="11329259" cy="614197"/>
          </a:xfrm>
          <a:prstGeom prst="rect">
            <a:avLst/>
          </a:prstGeom>
        </p:spPr>
        <p:txBody>
          <a:bodyPr anchor="ctr"/>
          <a:lstStyle>
            <a:lvl1pPr marL="0" indent="0">
              <a:buNone/>
              <a:defRPr sz="27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541173" y="2411015"/>
            <a:ext cx="11329259" cy="3994316"/>
          </a:xfrm>
          <a:prstGeom prst="rect">
            <a:avLst/>
          </a:prstGeom>
        </p:spPr>
        <p:txBody>
          <a:bodyPr lIns="395990"/>
          <a:lstStyle>
            <a:lvl1pPr marL="0" indent="0">
              <a:buNone/>
              <a:defRPr sz="19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3686061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8762B593-722D-4453-AC2A-656E4E75364E}" type="datetime1">
              <a:rPr lang="id-ID" smtClean="0">
                <a:solidFill>
                  <a:prstClr val="black">
                    <a:tint val="75000"/>
                  </a:prstClr>
                </a:solidFill>
              </a:rPr>
              <a:pPr/>
              <a:t>29/03/2019</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45383283-3D74-409F-B8E7-32B7DB623D5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32275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94D4492-2250-4543-B8AF-C436A2C6D457}" type="datetime1">
              <a:rPr lang="id-ID" smtClean="0">
                <a:solidFill>
                  <a:prstClr val="black">
                    <a:tint val="75000"/>
                  </a:prstClr>
                </a:solidFill>
              </a:rPr>
              <a:pPr/>
              <a:t>29/03/2019</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45383283-3D74-409F-B8E7-32B7DB623D5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543336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id-ID"/>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B6EB6E-2522-46BB-849D-278EB308CF60}" type="datetime1">
              <a:rPr lang="id-ID" smtClean="0">
                <a:solidFill>
                  <a:prstClr val="black">
                    <a:tint val="75000"/>
                  </a:prstClr>
                </a:solidFill>
              </a:rPr>
              <a:pPr/>
              <a:t>29/03/2019</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45383283-3D74-409F-B8E7-32B7DB623D5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113064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F4554613-B52E-40A5-8D22-E6061C4DD5C9}" type="datetime1">
              <a:rPr lang="id-ID" smtClean="0">
                <a:solidFill>
                  <a:prstClr val="black">
                    <a:tint val="75000"/>
                  </a:prstClr>
                </a:solidFill>
              </a:rPr>
              <a:pPr/>
              <a:t>29/03/2019</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45383283-3D74-409F-B8E7-32B7DB623D5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273386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B9541191-D862-4F89-8BCD-B25099412502}" type="datetime1">
              <a:rPr lang="id-ID" smtClean="0">
                <a:solidFill>
                  <a:prstClr val="black">
                    <a:tint val="75000"/>
                  </a:prstClr>
                </a:solidFill>
              </a:rPr>
              <a:pPr/>
              <a:t>29/03/2019</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45383283-3D74-409F-B8E7-32B7DB623D5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058289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4BA88BD3-2DC1-45C2-A43A-80CA1AB5BDC4}" type="datetime1">
              <a:rPr lang="id-ID" smtClean="0">
                <a:solidFill>
                  <a:prstClr val="black">
                    <a:tint val="75000"/>
                  </a:prstClr>
                </a:solidFill>
              </a:rPr>
              <a:pPr/>
              <a:t>29/03/2019</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45383283-3D74-409F-B8E7-32B7DB623D5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04910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A84C4-0D53-4FB7-A426-5B606C95EB3E}" type="datetime1">
              <a:rPr lang="id-ID" smtClean="0">
                <a:solidFill>
                  <a:prstClr val="black">
                    <a:tint val="75000"/>
                  </a:prstClr>
                </a:solidFill>
              </a:rPr>
              <a:pPr/>
              <a:t>29/03/2019</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45383283-3D74-409F-B8E7-32B7DB623D5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177992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id-ID"/>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2B2545-2330-4A10-A84A-B99C4D296CFD}" type="datetime1">
              <a:rPr lang="id-ID" smtClean="0">
                <a:solidFill>
                  <a:prstClr val="black">
                    <a:tint val="75000"/>
                  </a:prstClr>
                </a:solidFill>
              </a:rPr>
              <a:pPr/>
              <a:t>29/03/2019</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45383283-3D74-409F-B8E7-32B7DB623D5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732918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683FC14-BA15-4F47-8F09-60A0A94F1C28}" type="datetimeFigureOut">
              <a:rPr lang="id-ID" smtClean="0"/>
              <a:t>29/03/2019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121C46E-B550-43B2-AF39-8660E2E3EE41}" type="slidenum">
              <a:rPr lang="id-ID" smtClean="0"/>
              <a:t>‹#›</a:t>
            </a:fld>
            <a:endParaRPr lang="id-ID"/>
          </a:p>
        </p:txBody>
      </p:sp>
    </p:spTree>
    <p:extLst>
      <p:ext uri="{BB962C8B-B14F-4D97-AF65-F5344CB8AC3E}">
        <p14:creationId xmlns:p14="http://schemas.microsoft.com/office/powerpoint/2010/main" val="2455639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id-ID"/>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id-ID"/>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63F8C-59E6-468E-A125-D615263EA077}" type="datetime1">
              <a:rPr lang="id-ID" smtClean="0">
                <a:solidFill>
                  <a:prstClr val="black">
                    <a:tint val="75000"/>
                  </a:prstClr>
                </a:solidFill>
              </a:rPr>
              <a:pPr/>
              <a:t>29/03/2019</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45383283-3D74-409F-B8E7-32B7DB623D5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78422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123CD6E-F9B4-4B51-AF1F-3B82AFC6006E}" type="datetime1">
              <a:rPr lang="id-ID" smtClean="0">
                <a:solidFill>
                  <a:prstClr val="black">
                    <a:tint val="75000"/>
                  </a:prstClr>
                </a:solidFill>
              </a:rPr>
              <a:pPr/>
              <a:t>29/03/2019</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45383283-3D74-409F-B8E7-32B7DB623D5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548573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252CAEC-D111-43B8-B485-78F6F7503FB1}" type="datetime1">
              <a:rPr lang="id-ID" smtClean="0">
                <a:solidFill>
                  <a:prstClr val="black">
                    <a:tint val="75000"/>
                  </a:prstClr>
                </a:solidFill>
              </a:rPr>
              <a:pPr/>
              <a:t>29/03/2019</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45383283-3D74-409F-B8E7-32B7DB623D5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421620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2559305"/>
            <a:ext cx="12192000" cy="2309857"/>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6" name="Oval 5"/>
          <p:cNvSpPr/>
          <p:nvPr userDrawn="1"/>
        </p:nvSpPr>
        <p:spPr>
          <a:xfrm>
            <a:off x="5293621" y="1790272"/>
            <a:ext cx="1570464" cy="1570464"/>
          </a:xfrm>
          <a:prstGeom prst="ellipse">
            <a:avLst/>
          </a:prstGeom>
          <a:solidFill>
            <a:schemeClr val="accent2"/>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0" name="Text Placeholder 9"/>
          <p:cNvSpPr>
            <a:spLocks noGrp="1"/>
          </p:cNvSpPr>
          <p:nvPr>
            <p:ph type="body" sz="quarter" idx="10" hasCustomPrompt="1"/>
          </p:nvPr>
        </p:nvSpPr>
        <p:spPr>
          <a:xfrm>
            <a:off x="0" y="3592715"/>
            <a:ext cx="12192000" cy="63143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0" y="4224149"/>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
        <p:nvSpPr>
          <p:cNvPr id="9" name="Rectangle 8"/>
          <p:cNvSpPr/>
          <p:nvPr userDrawn="1"/>
        </p:nvSpPr>
        <p:spPr>
          <a:xfrm>
            <a:off x="0" y="4869161"/>
            <a:ext cx="12192000"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Tree>
    <p:extLst>
      <p:ext uri="{BB962C8B-B14F-4D97-AF65-F5344CB8AC3E}">
        <p14:creationId xmlns:p14="http://schemas.microsoft.com/office/powerpoint/2010/main" val="22466690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A2CA5E-512D-41B8-A932-0A5A71125BC4}" type="datetimeFigureOut">
              <a:rPr lang="en-US" smtClean="0">
                <a:solidFill>
                  <a:prstClr val="black">
                    <a:tint val="75000"/>
                  </a:prstClr>
                </a:solidFill>
              </a:rPr>
              <a:pPr/>
              <a:t>3/29/2019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BDCE-137B-48DD-B97A-3802629A0C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562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A2CA5E-512D-41B8-A932-0A5A71125BC4}" type="datetimeFigureOut">
              <a:rPr lang="en-US" smtClean="0">
                <a:solidFill>
                  <a:prstClr val="black">
                    <a:tint val="75000"/>
                  </a:prstClr>
                </a:solidFill>
              </a:rPr>
              <a:pPr/>
              <a:t>3/29/2019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BDCE-137B-48DD-B97A-3802629A0C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671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A2CA5E-512D-41B8-A932-0A5A71125BC4}" type="datetimeFigureOut">
              <a:rPr lang="en-US" smtClean="0">
                <a:solidFill>
                  <a:prstClr val="black">
                    <a:tint val="75000"/>
                  </a:prstClr>
                </a:solidFill>
              </a:rPr>
              <a:pPr/>
              <a:t>3/29/2019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BDCE-137B-48DD-B97A-3802629A0C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115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A2CA5E-512D-41B8-A932-0A5A71125BC4}" type="datetimeFigureOut">
              <a:rPr lang="en-US" smtClean="0">
                <a:solidFill>
                  <a:prstClr val="black">
                    <a:tint val="75000"/>
                  </a:prstClr>
                </a:solidFill>
              </a:rPr>
              <a:pPr/>
              <a:t>3/29/2019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BDCE-137B-48DD-B97A-3802629A0C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254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A2CA5E-512D-41B8-A932-0A5A71125BC4}" type="datetimeFigureOut">
              <a:rPr lang="en-US" smtClean="0">
                <a:solidFill>
                  <a:prstClr val="black">
                    <a:tint val="75000"/>
                  </a:prstClr>
                </a:solidFill>
              </a:rPr>
              <a:pPr/>
              <a:t>3/29/2019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ABBDCE-137B-48DD-B97A-3802629A0C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708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A2CA5E-512D-41B8-A932-0A5A71125BC4}" type="datetimeFigureOut">
              <a:rPr lang="en-US" smtClean="0">
                <a:solidFill>
                  <a:prstClr val="black">
                    <a:tint val="75000"/>
                  </a:prstClr>
                </a:solidFill>
              </a:rPr>
              <a:pPr/>
              <a:t>3/29/2019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ABBDCE-137B-48DD-B97A-3802629A0C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79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83FC14-BA15-4F47-8F09-60A0A94F1C28}" type="datetimeFigureOut">
              <a:rPr lang="id-ID" smtClean="0"/>
              <a:t>29/03/2019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121C46E-B550-43B2-AF39-8660E2E3EE41}" type="slidenum">
              <a:rPr lang="id-ID" smtClean="0"/>
              <a:t>‹#›</a:t>
            </a:fld>
            <a:endParaRPr lang="id-ID"/>
          </a:p>
        </p:txBody>
      </p:sp>
    </p:spTree>
    <p:extLst>
      <p:ext uri="{BB962C8B-B14F-4D97-AF65-F5344CB8AC3E}">
        <p14:creationId xmlns:p14="http://schemas.microsoft.com/office/powerpoint/2010/main" val="20311670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2CA5E-512D-41B8-A932-0A5A71125BC4}" type="datetimeFigureOut">
              <a:rPr lang="en-US" smtClean="0">
                <a:solidFill>
                  <a:prstClr val="black">
                    <a:tint val="75000"/>
                  </a:prstClr>
                </a:solidFill>
              </a:rPr>
              <a:pPr/>
              <a:t>3/29/2019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ABBDCE-137B-48DD-B97A-3802629A0C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769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6A2CA5E-512D-41B8-A932-0A5A71125BC4}" type="datetimeFigureOut">
              <a:rPr lang="en-US" smtClean="0">
                <a:solidFill>
                  <a:prstClr val="black">
                    <a:tint val="75000"/>
                  </a:prstClr>
                </a:solidFill>
              </a:rPr>
              <a:pPr/>
              <a:t>3/29/2019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BDCE-137B-48DD-B97A-3802629A0C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2681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6A2CA5E-512D-41B8-A932-0A5A71125BC4}" type="datetimeFigureOut">
              <a:rPr lang="en-US" smtClean="0">
                <a:solidFill>
                  <a:prstClr val="black">
                    <a:tint val="75000"/>
                  </a:prstClr>
                </a:solidFill>
              </a:rPr>
              <a:pPr/>
              <a:t>3/29/2019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BDCE-137B-48DD-B97A-3802629A0C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06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A2CA5E-512D-41B8-A932-0A5A71125BC4}" type="datetimeFigureOut">
              <a:rPr lang="en-US" smtClean="0">
                <a:solidFill>
                  <a:prstClr val="black">
                    <a:tint val="75000"/>
                  </a:prstClr>
                </a:solidFill>
              </a:rPr>
              <a:pPr/>
              <a:t>3/29/2019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BDCE-137B-48DD-B97A-3802629A0C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240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A2CA5E-512D-41B8-A932-0A5A71125BC4}" type="datetimeFigureOut">
              <a:rPr lang="en-US" smtClean="0">
                <a:solidFill>
                  <a:prstClr val="black">
                    <a:tint val="75000"/>
                  </a:prstClr>
                </a:solidFill>
              </a:rPr>
              <a:pPr/>
              <a:t>3/29/2019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BDCE-137B-48DD-B97A-3802629A0C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065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D54401-3C54-47B8-B6C6-1BE8A4CCFA54}" type="datetimeFigureOut">
              <a:rPr lang="en-US" smtClean="0">
                <a:solidFill>
                  <a:prstClr val="black">
                    <a:tint val="75000"/>
                  </a:prstClr>
                </a:solidFill>
              </a:rPr>
              <a:pPr/>
              <a:t>3/29/2019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03B726-25D7-403A-9623-7850F4E952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0669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D54401-3C54-47B8-B6C6-1BE8A4CCFA54}" type="datetimeFigureOut">
              <a:rPr lang="en-US" smtClean="0">
                <a:solidFill>
                  <a:prstClr val="black">
                    <a:tint val="75000"/>
                  </a:prstClr>
                </a:solidFill>
              </a:rPr>
              <a:pPr/>
              <a:t>3/29/2019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03B726-25D7-403A-9623-7850F4E952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5699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D54401-3C54-47B8-B6C6-1BE8A4CCFA54}" type="datetimeFigureOut">
              <a:rPr lang="en-US" smtClean="0">
                <a:solidFill>
                  <a:prstClr val="black">
                    <a:tint val="75000"/>
                  </a:prstClr>
                </a:solidFill>
              </a:rPr>
              <a:pPr/>
              <a:t>3/29/2019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03B726-25D7-403A-9623-7850F4E952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36600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D54401-3C54-47B8-B6C6-1BE8A4CCFA54}" type="datetimeFigureOut">
              <a:rPr lang="en-US" smtClean="0">
                <a:solidFill>
                  <a:prstClr val="black">
                    <a:tint val="75000"/>
                  </a:prstClr>
                </a:solidFill>
              </a:rPr>
              <a:pPr/>
              <a:t>3/29/2019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03B726-25D7-403A-9623-7850F4E952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9864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D54401-3C54-47B8-B6C6-1BE8A4CCFA54}" type="datetimeFigureOut">
              <a:rPr lang="en-US" smtClean="0">
                <a:solidFill>
                  <a:prstClr val="black">
                    <a:tint val="75000"/>
                  </a:prstClr>
                </a:solidFill>
              </a:rPr>
              <a:pPr/>
              <a:t>3/29/2019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003B726-25D7-403A-9623-7850F4E952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628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0683FC14-BA15-4F47-8F09-60A0A94F1C28}" type="datetimeFigureOut">
              <a:rPr lang="id-ID" smtClean="0"/>
              <a:t>29/03/2019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121C46E-B550-43B2-AF39-8660E2E3EE41}" type="slidenum">
              <a:rPr lang="id-ID" smtClean="0"/>
              <a:t>‹#›</a:t>
            </a:fld>
            <a:endParaRPr lang="id-ID"/>
          </a:p>
        </p:txBody>
      </p:sp>
    </p:spTree>
    <p:extLst>
      <p:ext uri="{BB962C8B-B14F-4D97-AF65-F5344CB8AC3E}">
        <p14:creationId xmlns:p14="http://schemas.microsoft.com/office/powerpoint/2010/main" val="29175537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D54401-3C54-47B8-B6C6-1BE8A4CCFA54}" type="datetimeFigureOut">
              <a:rPr lang="en-US" smtClean="0">
                <a:solidFill>
                  <a:prstClr val="black">
                    <a:tint val="75000"/>
                  </a:prstClr>
                </a:solidFill>
              </a:rPr>
              <a:pPr/>
              <a:t>3/29/2019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003B726-25D7-403A-9623-7850F4E952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100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54401-3C54-47B8-B6C6-1BE8A4CCFA54}" type="datetimeFigureOut">
              <a:rPr lang="en-US" smtClean="0">
                <a:solidFill>
                  <a:prstClr val="black">
                    <a:tint val="75000"/>
                  </a:prstClr>
                </a:solidFill>
              </a:rPr>
              <a:pPr/>
              <a:t>3/29/2019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03B726-25D7-403A-9623-7850F4E952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5177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D54401-3C54-47B8-B6C6-1BE8A4CCFA54}" type="datetimeFigureOut">
              <a:rPr lang="en-US" smtClean="0">
                <a:solidFill>
                  <a:prstClr val="black">
                    <a:tint val="75000"/>
                  </a:prstClr>
                </a:solidFill>
              </a:rPr>
              <a:pPr/>
              <a:t>3/29/2019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03B726-25D7-403A-9623-7850F4E952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37868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D54401-3C54-47B8-B6C6-1BE8A4CCFA54}" type="datetimeFigureOut">
              <a:rPr lang="en-US" smtClean="0">
                <a:solidFill>
                  <a:prstClr val="black">
                    <a:tint val="75000"/>
                  </a:prstClr>
                </a:solidFill>
              </a:rPr>
              <a:pPr/>
              <a:t>3/29/2019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03B726-25D7-403A-9623-7850F4E952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4765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D54401-3C54-47B8-B6C6-1BE8A4CCFA54}" type="datetimeFigureOut">
              <a:rPr lang="en-US" smtClean="0">
                <a:solidFill>
                  <a:prstClr val="black">
                    <a:tint val="75000"/>
                  </a:prstClr>
                </a:solidFill>
              </a:rPr>
              <a:pPr/>
              <a:t>3/29/2019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03B726-25D7-403A-9623-7850F4E952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8286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D54401-3C54-47B8-B6C6-1BE8A4CCFA54}" type="datetimeFigureOut">
              <a:rPr lang="en-US" smtClean="0">
                <a:solidFill>
                  <a:prstClr val="black">
                    <a:tint val="75000"/>
                  </a:prstClr>
                </a:solidFill>
              </a:rPr>
              <a:pPr/>
              <a:t>3/29/2019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03B726-25D7-403A-9623-7850F4E952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1926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4524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420E76-DB45-4944-9106-1A775F6726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E23F21DD-2728-4624-9535-E700E5C183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233393B2-6121-4A55-99CC-C4302ABB4759}"/>
              </a:ext>
            </a:extLst>
          </p:cNvPr>
          <p:cNvSpPr>
            <a:spLocks noGrp="1"/>
          </p:cNvSpPr>
          <p:nvPr>
            <p:ph type="dt" sz="half" idx="10"/>
          </p:nvPr>
        </p:nvSpPr>
        <p:spPr/>
        <p:txBody>
          <a:bodyPr/>
          <a:lstStyle/>
          <a:p>
            <a:fld id="{67A24687-EC44-4C4D-8A5A-EB607AB70EC0}" type="datetimeFigureOut">
              <a:rPr lang="en-GB" smtClean="0">
                <a:solidFill>
                  <a:prstClr val="black">
                    <a:tint val="75000"/>
                  </a:prstClr>
                </a:solidFill>
              </a:rPr>
              <a:pPr/>
              <a:t>29/03/2019</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B30F645F-9D28-4FD4-827A-85CD73A9BB4A}"/>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6F034595-70D9-434D-9820-5D1BF4AAB9B8}"/>
              </a:ext>
            </a:extLst>
          </p:cNvPr>
          <p:cNvSpPr>
            <a:spLocks noGrp="1"/>
          </p:cNvSpPr>
          <p:nvPr>
            <p:ph type="sldNum" sz="quarter" idx="12"/>
          </p:nvPr>
        </p:nvSpPr>
        <p:spPr/>
        <p:txBody>
          <a:bodyPr/>
          <a:lstStyle/>
          <a:p>
            <a:fld id="{5CDC4091-359C-47B5-BC13-F6553762E74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4965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3F5EEB-D099-45EF-A168-2373F67BD3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3AB18BC8-AE39-42A2-A1A8-E9AA0D5F00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DCD3482-FD9B-4D7C-B909-F3EA8AA92DB6}"/>
              </a:ext>
            </a:extLst>
          </p:cNvPr>
          <p:cNvSpPr>
            <a:spLocks noGrp="1"/>
          </p:cNvSpPr>
          <p:nvPr>
            <p:ph type="dt" sz="half" idx="10"/>
          </p:nvPr>
        </p:nvSpPr>
        <p:spPr/>
        <p:txBody>
          <a:bodyPr/>
          <a:lstStyle/>
          <a:p>
            <a:fld id="{67A24687-EC44-4C4D-8A5A-EB607AB70EC0}" type="datetimeFigureOut">
              <a:rPr lang="en-GB" smtClean="0">
                <a:solidFill>
                  <a:prstClr val="black">
                    <a:tint val="75000"/>
                  </a:prstClr>
                </a:solidFill>
              </a:rPr>
              <a:pPr/>
              <a:t>29/03/2019</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D28F977C-62E8-42E4-B29C-1768F676CC52}"/>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ACB8E728-7BB9-4B45-ADFF-D39C97BA697E}"/>
              </a:ext>
            </a:extLst>
          </p:cNvPr>
          <p:cNvSpPr>
            <a:spLocks noGrp="1"/>
          </p:cNvSpPr>
          <p:nvPr>
            <p:ph type="sldNum" sz="quarter" idx="12"/>
          </p:nvPr>
        </p:nvSpPr>
        <p:spPr/>
        <p:txBody>
          <a:bodyPr/>
          <a:lstStyle/>
          <a:p>
            <a:fld id="{5CDC4091-359C-47B5-BC13-F6553762E74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2071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7E576F-82E6-4B6E-9979-5C443B68AE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A4BA5994-9D6E-4B62-A929-49449DC926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D26AB2E-96B1-47D9-B070-B37F21CB7D80}"/>
              </a:ext>
            </a:extLst>
          </p:cNvPr>
          <p:cNvSpPr>
            <a:spLocks noGrp="1"/>
          </p:cNvSpPr>
          <p:nvPr>
            <p:ph type="dt" sz="half" idx="10"/>
          </p:nvPr>
        </p:nvSpPr>
        <p:spPr/>
        <p:txBody>
          <a:bodyPr/>
          <a:lstStyle/>
          <a:p>
            <a:fld id="{67A24687-EC44-4C4D-8A5A-EB607AB70EC0}" type="datetimeFigureOut">
              <a:rPr lang="en-GB" smtClean="0">
                <a:solidFill>
                  <a:prstClr val="black">
                    <a:tint val="75000"/>
                  </a:prstClr>
                </a:solidFill>
              </a:rPr>
              <a:pPr/>
              <a:t>29/03/2019</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AE762B04-4D69-447D-B9DE-9BFFC2D233D1}"/>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B79E3461-1774-4D66-AC6A-6B163BAD6459}"/>
              </a:ext>
            </a:extLst>
          </p:cNvPr>
          <p:cNvSpPr>
            <a:spLocks noGrp="1"/>
          </p:cNvSpPr>
          <p:nvPr>
            <p:ph type="sldNum" sz="quarter" idx="12"/>
          </p:nvPr>
        </p:nvSpPr>
        <p:spPr/>
        <p:txBody>
          <a:bodyPr/>
          <a:lstStyle/>
          <a:p>
            <a:fld id="{5CDC4091-359C-47B5-BC13-F6553762E74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723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0683FC14-BA15-4F47-8F09-60A0A94F1C28}" type="datetimeFigureOut">
              <a:rPr lang="id-ID" smtClean="0"/>
              <a:t>29/03/2019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D121C46E-B550-43B2-AF39-8660E2E3EE41}" type="slidenum">
              <a:rPr lang="id-ID" smtClean="0"/>
              <a:t>‹#›</a:t>
            </a:fld>
            <a:endParaRPr lang="id-ID"/>
          </a:p>
        </p:txBody>
      </p:sp>
    </p:spTree>
    <p:extLst>
      <p:ext uri="{BB962C8B-B14F-4D97-AF65-F5344CB8AC3E}">
        <p14:creationId xmlns:p14="http://schemas.microsoft.com/office/powerpoint/2010/main" val="33326383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F5B718-37B3-4345-93C2-9F26BB9B3C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EEB174EA-6141-4CD3-9FB0-7150A98F425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886CA0F8-2025-42A0-B321-DCD707A3E25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9D56F20B-38B4-4E91-9C07-CB5CF6CFD586}"/>
              </a:ext>
            </a:extLst>
          </p:cNvPr>
          <p:cNvSpPr>
            <a:spLocks noGrp="1"/>
          </p:cNvSpPr>
          <p:nvPr>
            <p:ph type="dt" sz="half" idx="10"/>
          </p:nvPr>
        </p:nvSpPr>
        <p:spPr/>
        <p:txBody>
          <a:bodyPr/>
          <a:lstStyle/>
          <a:p>
            <a:fld id="{67A24687-EC44-4C4D-8A5A-EB607AB70EC0}" type="datetimeFigureOut">
              <a:rPr lang="en-GB" smtClean="0">
                <a:solidFill>
                  <a:prstClr val="black">
                    <a:tint val="75000"/>
                  </a:prstClr>
                </a:solidFill>
              </a:rPr>
              <a:pPr/>
              <a:t>29/03/2019</a:t>
            </a:fld>
            <a:endParaRPr lang="en-GB">
              <a:solidFill>
                <a:prstClr val="black">
                  <a:tint val="75000"/>
                </a:prstClr>
              </a:solidFill>
            </a:endParaRPr>
          </a:p>
        </p:txBody>
      </p:sp>
      <p:sp>
        <p:nvSpPr>
          <p:cNvPr id="6" name="Footer Placeholder 5">
            <a:extLst>
              <a:ext uri="{FF2B5EF4-FFF2-40B4-BE49-F238E27FC236}">
                <a16:creationId xmlns="" xmlns:a16="http://schemas.microsoft.com/office/drawing/2014/main" id="{49A8DB24-E7D5-495B-8236-8AC924D65EA8}"/>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 xmlns:a16="http://schemas.microsoft.com/office/drawing/2014/main" id="{436DD433-85E0-4678-A564-DE0F69828282}"/>
              </a:ext>
            </a:extLst>
          </p:cNvPr>
          <p:cNvSpPr>
            <a:spLocks noGrp="1"/>
          </p:cNvSpPr>
          <p:nvPr>
            <p:ph type="sldNum" sz="quarter" idx="12"/>
          </p:nvPr>
        </p:nvSpPr>
        <p:spPr/>
        <p:txBody>
          <a:bodyPr/>
          <a:lstStyle/>
          <a:p>
            <a:fld id="{5CDC4091-359C-47B5-BC13-F6553762E74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0458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52BD0C-1BF3-4830-ADF8-D328B20B9E9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DA69299A-283E-4FCE-AF53-8BEECFE1E4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02868412-3A2A-46AD-85B2-E2014B58422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0621FC62-0A1F-43AC-B328-D77EE1DC98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90283A43-6C7D-4B9A-BDBE-B9A5DBD58DB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50F07995-6282-4607-BA85-D9327B97F690}"/>
              </a:ext>
            </a:extLst>
          </p:cNvPr>
          <p:cNvSpPr>
            <a:spLocks noGrp="1"/>
          </p:cNvSpPr>
          <p:nvPr>
            <p:ph type="dt" sz="half" idx="10"/>
          </p:nvPr>
        </p:nvSpPr>
        <p:spPr/>
        <p:txBody>
          <a:bodyPr/>
          <a:lstStyle/>
          <a:p>
            <a:fld id="{67A24687-EC44-4C4D-8A5A-EB607AB70EC0}" type="datetimeFigureOut">
              <a:rPr lang="en-GB" smtClean="0">
                <a:solidFill>
                  <a:prstClr val="black">
                    <a:tint val="75000"/>
                  </a:prstClr>
                </a:solidFill>
              </a:rPr>
              <a:pPr/>
              <a:t>29/03/2019</a:t>
            </a:fld>
            <a:endParaRPr lang="en-GB">
              <a:solidFill>
                <a:prstClr val="black">
                  <a:tint val="75000"/>
                </a:prstClr>
              </a:solidFill>
            </a:endParaRPr>
          </a:p>
        </p:txBody>
      </p:sp>
      <p:sp>
        <p:nvSpPr>
          <p:cNvPr id="8" name="Footer Placeholder 7">
            <a:extLst>
              <a:ext uri="{FF2B5EF4-FFF2-40B4-BE49-F238E27FC236}">
                <a16:creationId xmlns="" xmlns:a16="http://schemas.microsoft.com/office/drawing/2014/main" id="{386ECAC0-D37E-4137-8D34-C33993181168}"/>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 xmlns:a16="http://schemas.microsoft.com/office/drawing/2014/main" id="{F5230920-A5E9-4BCE-869E-F9615CF0058F}"/>
              </a:ext>
            </a:extLst>
          </p:cNvPr>
          <p:cNvSpPr>
            <a:spLocks noGrp="1"/>
          </p:cNvSpPr>
          <p:nvPr>
            <p:ph type="sldNum" sz="quarter" idx="12"/>
          </p:nvPr>
        </p:nvSpPr>
        <p:spPr/>
        <p:txBody>
          <a:bodyPr/>
          <a:lstStyle/>
          <a:p>
            <a:fld id="{5CDC4091-359C-47B5-BC13-F6553762E74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20446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11A178-9CBB-47F3-9D4D-19E22C147C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0D4ECB30-2498-4E16-87EE-717CCDB08EA6}"/>
              </a:ext>
            </a:extLst>
          </p:cNvPr>
          <p:cNvSpPr>
            <a:spLocks noGrp="1"/>
          </p:cNvSpPr>
          <p:nvPr>
            <p:ph type="dt" sz="half" idx="10"/>
          </p:nvPr>
        </p:nvSpPr>
        <p:spPr/>
        <p:txBody>
          <a:bodyPr/>
          <a:lstStyle/>
          <a:p>
            <a:fld id="{67A24687-EC44-4C4D-8A5A-EB607AB70EC0}" type="datetimeFigureOut">
              <a:rPr lang="en-GB" smtClean="0">
                <a:solidFill>
                  <a:prstClr val="black">
                    <a:tint val="75000"/>
                  </a:prstClr>
                </a:solidFill>
              </a:rPr>
              <a:pPr/>
              <a:t>29/03/2019</a:t>
            </a:fld>
            <a:endParaRPr lang="en-GB">
              <a:solidFill>
                <a:prstClr val="black">
                  <a:tint val="75000"/>
                </a:prstClr>
              </a:solidFill>
            </a:endParaRPr>
          </a:p>
        </p:txBody>
      </p:sp>
      <p:sp>
        <p:nvSpPr>
          <p:cNvPr id="4" name="Footer Placeholder 3">
            <a:extLst>
              <a:ext uri="{FF2B5EF4-FFF2-40B4-BE49-F238E27FC236}">
                <a16:creationId xmlns="" xmlns:a16="http://schemas.microsoft.com/office/drawing/2014/main" id="{D4356C85-44AD-407F-B6DC-6115B6FB3503}"/>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 xmlns:a16="http://schemas.microsoft.com/office/drawing/2014/main" id="{39F8C09C-FA3A-461D-9764-2FEB3BD827DE}"/>
              </a:ext>
            </a:extLst>
          </p:cNvPr>
          <p:cNvSpPr>
            <a:spLocks noGrp="1"/>
          </p:cNvSpPr>
          <p:nvPr>
            <p:ph type="sldNum" sz="quarter" idx="12"/>
          </p:nvPr>
        </p:nvSpPr>
        <p:spPr/>
        <p:txBody>
          <a:bodyPr/>
          <a:lstStyle/>
          <a:p>
            <a:fld id="{5CDC4091-359C-47B5-BC13-F6553762E74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62592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50ECBE1-A6E4-49C5-B413-F5CB42233E62}"/>
              </a:ext>
            </a:extLst>
          </p:cNvPr>
          <p:cNvSpPr>
            <a:spLocks noGrp="1"/>
          </p:cNvSpPr>
          <p:nvPr>
            <p:ph type="dt" sz="half" idx="10"/>
          </p:nvPr>
        </p:nvSpPr>
        <p:spPr/>
        <p:txBody>
          <a:bodyPr/>
          <a:lstStyle/>
          <a:p>
            <a:fld id="{67A24687-EC44-4C4D-8A5A-EB607AB70EC0}" type="datetimeFigureOut">
              <a:rPr lang="en-GB" smtClean="0">
                <a:solidFill>
                  <a:prstClr val="black">
                    <a:tint val="75000"/>
                  </a:prstClr>
                </a:solidFill>
              </a:rPr>
              <a:pPr/>
              <a:t>29/03/2019</a:t>
            </a:fld>
            <a:endParaRPr lang="en-GB">
              <a:solidFill>
                <a:prstClr val="black">
                  <a:tint val="75000"/>
                </a:prstClr>
              </a:solidFill>
            </a:endParaRPr>
          </a:p>
        </p:txBody>
      </p:sp>
      <p:sp>
        <p:nvSpPr>
          <p:cNvPr id="3" name="Footer Placeholder 2">
            <a:extLst>
              <a:ext uri="{FF2B5EF4-FFF2-40B4-BE49-F238E27FC236}">
                <a16:creationId xmlns="" xmlns:a16="http://schemas.microsoft.com/office/drawing/2014/main" id="{49E6854D-4350-4085-90EA-1752AE8A5889}"/>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 xmlns:a16="http://schemas.microsoft.com/office/drawing/2014/main" id="{EF1B2946-A8E1-4D6A-AB59-A7BDB2CCC2AE}"/>
              </a:ext>
            </a:extLst>
          </p:cNvPr>
          <p:cNvSpPr>
            <a:spLocks noGrp="1"/>
          </p:cNvSpPr>
          <p:nvPr>
            <p:ph type="sldNum" sz="quarter" idx="12"/>
          </p:nvPr>
        </p:nvSpPr>
        <p:spPr/>
        <p:txBody>
          <a:bodyPr/>
          <a:lstStyle/>
          <a:p>
            <a:fld id="{5CDC4091-359C-47B5-BC13-F6553762E74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77319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20B8D6-56A2-4750-865E-4AB84A3C88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F62B7F9A-FE1C-48CB-AA8F-A927B3E853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7BE03172-0BAD-4624-A06B-3E51B126D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6F8692A-A6EA-4DA9-8D2D-A4C57A168144}"/>
              </a:ext>
            </a:extLst>
          </p:cNvPr>
          <p:cNvSpPr>
            <a:spLocks noGrp="1"/>
          </p:cNvSpPr>
          <p:nvPr>
            <p:ph type="dt" sz="half" idx="10"/>
          </p:nvPr>
        </p:nvSpPr>
        <p:spPr/>
        <p:txBody>
          <a:bodyPr/>
          <a:lstStyle/>
          <a:p>
            <a:fld id="{67A24687-EC44-4C4D-8A5A-EB607AB70EC0}" type="datetimeFigureOut">
              <a:rPr lang="en-GB" smtClean="0">
                <a:solidFill>
                  <a:prstClr val="black">
                    <a:tint val="75000"/>
                  </a:prstClr>
                </a:solidFill>
              </a:rPr>
              <a:pPr/>
              <a:t>29/03/2019</a:t>
            </a:fld>
            <a:endParaRPr lang="en-GB">
              <a:solidFill>
                <a:prstClr val="black">
                  <a:tint val="75000"/>
                </a:prstClr>
              </a:solidFill>
            </a:endParaRPr>
          </a:p>
        </p:txBody>
      </p:sp>
      <p:sp>
        <p:nvSpPr>
          <p:cNvPr id="6" name="Footer Placeholder 5">
            <a:extLst>
              <a:ext uri="{FF2B5EF4-FFF2-40B4-BE49-F238E27FC236}">
                <a16:creationId xmlns="" xmlns:a16="http://schemas.microsoft.com/office/drawing/2014/main" id="{CC9E7B59-6201-4EB4-A983-5B125C60A145}"/>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 xmlns:a16="http://schemas.microsoft.com/office/drawing/2014/main" id="{C037C881-81B0-4247-81B3-724E1868B94D}"/>
              </a:ext>
            </a:extLst>
          </p:cNvPr>
          <p:cNvSpPr>
            <a:spLocks noGrp="1"/>
          </p:cNvSpPr>
          <p:nvPr>
            <p:ph type="sldNum" sz="quarter" idx="12"/>
          </p:nvPr>
        </p:nvSpPr>
        <p:spPr/>
        <p:txBody>
          <a:bodyPr/>
          <a:lstStyle/>
          <a:p>
            <a:fld id="{5CDC4091-359C-47B5-BC13-F6553762E74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63222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7493A5-3880-4BAD-BB00-420979FD7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DDB3C822-AB26-4F50-8A9A-E4F3CD153E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E05A8CA8-3A8B-40E8-8FE7-042479DECC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216866F-0449-44EB-9C54-2965E88F369A}"/>
              </a:ext>
            </a:extLst>
          </p:cNvPr>
          <p:cNvSpPr>
            <a:spLocks noGrp="1"/>
          </p:cNvSpPr>
          <p:nvPr>
            <p:ph type="dt" sz="half" idx="10"/>
          </p:nvPr>
        </p:nvSpPr>
        <p:spPr/>
        <p:txBody>
          <a:bodyPr/>
          <a:lstStyle/>
          <a:p>
            <a:fld id="{67A24687-EC44-4C4D-8A5A-EB607AB70EC0}" type="datetimeFigureOut">
              <a:rPr lang="en-GB" smtClean="0">
                <a:solidFill>
                  <a:prstClr val="black">
                    <a:tint val="75000"/>
                  </a:prstClr>
                </a:solidFill>
              </a:rPr>
              <a:pPr/>
              <a:t>29/03/2019</a:t>
            </a:fld>
            <a:endParaRPr lang="en-GB">
              <a:solidFill>
                <a:prstClr val="black">
                  <a:tint val="75000"/>
                </a:prstClr>
              </a:solidFill>
            </a:endParaRPr>
          </a:p>
        </p:txBody>
      </p:sp>
      <p:sp>
        <p:nvSpPr>
          <p:cNvPr id="6" name="Footer Placeholder 5">
            <a:extLst>
              <a:ext uri="{FF2B5EF4-FFF2-40B4-BE49-F238E27FC236}">
                <a16:creationId xmlns="" xmlns:a16="http://schemas.microsoft.com/office/drawing/2014/main" id="{D8FFAC50-D7B0-466C-BF29-F83E95548729}"/>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 xmlns:a16="http://schemas.microsoft.com/office/drawing/2014/main" id="{1B5F594D-24BA-4FC9-9BDA-662047A06231}"/>
              </a:ext>
            </a:extLst>
          </p:cNvPr>
          <p:cNvSpPr>
            <a:spLocks noGrp="1"/>
          </p:cNvSpPr>
          <p:nvPr>
            <p:ph type="sldNum" sz="quarter" idx="12"/>
          </p:nvPr>
        </p:nvSpPr>
        <p:spPr/>
        <p:txBody>
          <a:bodyPr/>
          <a:lstStyle/>
          <a:p>
            <a:fld id="{5CDC4091-359C-47B5-BC13-F6553762E74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946684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7864F1-D358-4D92-8083-0990DA03A2D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4848A4D9-744E-47F9-B393-1A1A227F032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78D03530-8FE9-4545-9D15-9EED31770A94}"/>
              </a:ext>
            </a:extLst>
          </p:cNvPr>
          <p:cNvSpPr>
            <a:spLocks noGrp="1"/>
          </p:cNvSpPr>
          <p:nvPr>
            <p:ph type="dt" sz="half" idx="10"/>
          </p:nvPr>
        </p:nvSpPr>
        <p:spPr/>
        <p:txBody>
          <a:bodyPr/>
          <a:lstStyle/>
          <a:p>
            <a:fld id="{67A24687-EC44-4C4D-8A5A-EB607AB70EC0}" type="datetimeFigureOut">
              <a:rPr lang="en-GB" smtClean="0">
                <a:solidFill>
                  <a:prstClr val="black">
                    <a:tint val="75000"/>
                  </a:prstClr>
                </a:solidFill>
              </a:rPr>
              <a:pPr/>
              <a:t>29/03/2019</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EE256D23-B033-461F-A5C4-65A0EBB81B5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A38EC3DE-BDEB-4B30-A4D1-7BD4E2CCCFF7}"/>
              </a:ext>
            </a:extLst>
          </p:cNvPr>
          <p:cNvSpPr>
            <a:spLocks noGrp="1"/>
          </p:cNvSpPr>
          <p:nvPr>
            <p:ph type="sldNum" sz="quarter" idx="12"/>
          </p:nvPr>
        </p:nvSpPr>
        <p:spPr/>
        <p:txBody>
          <a:bodyPr/>
          <a:lstStyle/>
          <a:p>
            <a:fld id="{5CDC4091-359C-47B5-BC13-F6553762E74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35728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9C0296C-3FE9-4074-9570-7C8F1F988E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2C1A0B2F-839B-4B13-84C0-CB5E93D47D6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988A78AD-B7D8-4F5E-84F2-470EC1BD54BF}"/>
              </a:ext>
            </a:extLst>
          </p:cNvPr>
          <p:cNvSpPr>
            <a:spLocks noGrp="1"/>
          </p:cNvSpPr>
          <p:nvPr>
            <p:ph type="dt" sz="half" idx="10"/>
          </p:nvPr>
        </p:nvSpPr>
        <p:spPr/>
        <p:txBody>
          <a:bodyPr/>
          <a:lstStyle/>
          <a:p>
            <a:fld id="{67A24687-EC44-4C4D-8A5A-EB607AB70EC0}" type="datetimeFigureOut">
              <a:rPr lang="en-GB" smtClean="0">
                <a:solidFill>
                  <a:prstClr val="black">
                    <a:tint val="75000"/>
                  </a:prstClr>
                </a:solidFill>
              </a:rPr>
              <a:pPr/>
              <a:t>29/03/2019</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25062E76-9B45-4C2C-B9D8-5A6397A30FCB}"/>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13942489-5A01-488E-BF6A-2C9687C34BA9}"/>
              </a:ext>
            </a:extLst>
          </p:cNvPr>
          <p:cNvSpPr>
            <a:spLocks noGrp="1"/>
          </p:cNvSpPr>
          <p:nvPr>
            <p:ph type="sldNum" sz="quarter" idx="12"/>
          </p:nvPr>
        </p:nvSpPr>
        <p:spPr/>
        <p:txBody>
          <a:bodyPr/>
          <a:lstStyle/>
          <a:p>
            <a:fld id="{5CDC4091-359C-47B5-BC13-F6553762E74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82050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759D6C-4B2C-4BDD-9BFD-A722BC0741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 xmlns:a16="http://schemas.microsoft.com/office/drawing/2014/main" id="{C2BC02B0-FF6F-4E6D-B8EA-B124FD2BB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 xmlns:a16="http://schemas.microsoft.com/office/drawing/2014/main" id="{361C76E3-80B4-473C-A27A-30242F24C660}"/>
              </a:ext>
            </a:extLst>
          </p:cNvPr>
          <p:cNvSpPr>
            <a:spLocks noGrp="1"/>
          </p:cNvSpPr>
          <p:nvPr>
            <p:ph type="dt" sz="half" idx="10"/>
          </p:nvPr>
        </p:nvSpPr>
        <p:spPr/>
        <p:txBody>
          <a:bodyPr/>
          <a:lstStyle/>
          <a:p>
            <a:fld id="{906630C8-25D0-4A06-B1E3-6EB0ABAD13AF}" type="datetimeFigureOut">
              <a:rPr lang="id-ID" smtClean="0">
                <a:solidFill>
                  <a:prstClr val="black">
                    <a:tint val="75000"/>
                  </a:prstClr>
                </a:solidFill>
              </a:rPr>
              <a:pPr/>
              <a:t>29/03/2019</a:t>
            </a:fld>
            <a:endParaRPr lang="id-ID">
              <a:solidFill>
                <a:prstClr val="black">
                  <a:tint val="75000"/>
                </a:prstClr>
              </a:solidFill>
            </a:endParaRPr>
          </a:p>
        </p:txBody>
      </p:sp>
      <p:sp>
        <p:nvSpPr>
          <p:cNvPr id="5" name="Footer Placeholder 4">
            <a:extLst>
              <a:ext uri="{FF2B5EF4-FFF2-40B4-BE49-F238E27FC236}">
                <a16:creationId xmlns="" xmlns:a16="http://schemas.microsoft.com/office/drawing/2014/main" id="{D0DF210D-734A-4B04-8432-91F93AD06ABD}"/>
              </a:ext>
            </a:extLst>
          </p:cNvPr>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a:extLst>
              <a:ext uri="{FF2B5EF4-FFF2-40B4-BE49-F238E27FC236}">
                <a16:creationId xmlns="" xmlns:a16="http://schemas.microsoft.com/office/drawing/2014/main" id="{C1989578-07C9-4305-96AB-0F175B1D790A}"/>
              </a:ext>
            </a:extLst>
          </p:cNvPr>
          <p:cNvSpPr>
            <a:spLocks noGrp="1"/>
          </p:cNvSpPr>
          <p:nvPr>
            <p:ph type="sldNum" sz="quarter" idx="12"/>
          </p:nvPr>
        </p:nvSpPr>
        <p:spPr/>
        <p:txBody>
          <a:bodyPr/>
          <a:lstStyle/>
          <a:p>
            <a:fld id="{494F53A1-6BF7-4208-A9B0-021135B25BF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3343503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063CC6-0444-4F42-BBB8-A708EF421A7B}"/>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 xmlns:a16="http://schemas.microsoft.com/office/drawing/2014/main" id="{673B67D1-7259-4C3F-8BDF-6983FF433E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 xmlns:a16="http://schemas.microsoft.com/office/drawing/2014/main" id="{6AD165C3-AE12-4F28-8A2D-C768B985126F}"/>
              </a:ext>
            </a:extLst>
          </p:cNvPr>
          <p:cNvSpPr>
            <a:spLocks noGrp="1"/>
          </p:cNvSpPr>
          <p:nvPr>
            <p:ph type="dt" sz="half" idx="10"/>
          </p:nvPr>
        </p:nvSpPr>
        <p:spPr/>
        <p:txBody>
          <a:bodyPr/>
          <a:lstStyle/>
          <a:p>
            <a:fld id="{906630C8-25D0-4A06-B1E3-6EB0ABAD13AF}" type="datetimeFigureOut">
              <a:rPr lang="id-ID" smtClean="0">
                <a:solidFill>
                  <a:prstClr val="black">
                    <a:tint val="75000"/>
                  </a:prstClr>
                </a:solidFill>
              </a:rPr>
              <a:pPr/>
              <a:t>29/03/2019</a:t>
            </a:fld>
            <a:endParaRPr lang="id-ID">
              <a:solidFill>
                <a:prstClr val="black">
                  <a:tint val="75000"/>
                </a:prstClr>
              </a:solidFill>
            </a:endParaRPr>
          </a:p>
        </p:txBody>
      </p:sp>
      <p:sp>
        <p:nvSpPr>
          <p:cNvPr id="5" name="Footer Placeholder 4">
            <a:extLst>
              <a:ext uri="{FF2B5EF4-FFF2-40B4-BE49-F238E27FC236}">
                <a16:creationId xmlns="" xmlns:a16="http://schemas.microsoft.com/office/drawing/2014/main" id="{BFFF6081-6FED-4752-AF86-213DF635FC93}"/>
              </a:ext>
            </a:extLst>
          </p:cNvPr>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a:extLst>
              <a:ext uri="{FF2B5EF4-FFF2-40B4-BE49-F238E27FC236}">
                <a16:creationId xmlns="" xmlns:a16="http://schemas.microsoft.com/office/drawing/2014/main" id="{8B5DF46E-5C6F-44F6-8DB5-5DF16D37F152}"/>
              </a:ext>
            </a:extLst>
          </p:cNvPr>
          <p:cNvSpPr>
            <a:spLocks noGrp="1"/>
          </p:cNvSpPr>
          <p:nvPr>
            <p:ph type="sldNum" sz="quarter" idx="12"/>
          </p:nvPr>
        </p:nvSpPr>
        <p:spPr/>
        <p:txBody>
          <a:bodyPr/>
          <a:lstStyle/>
          <a:p>
            <a:fld id="{494F53A1-6BF7-4208-A9B0-021135B25BF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649957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0683FC14-BA15-4F47-8F09-60A0A94F1C28}" type="datetimeFigureOut">
              <a:rPr lang="id-ID" smtClean="0"/>
              <a:t>29/03/2019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D121C46E-B550-43B2-AF39-8660E2E3EE41}" type="slidenum">
              <a:rPr lang="id-ID" smtClean="0"/>
              <a:t>‹#›</a:t>
            </a:fld>
            <a:endParaRPr lang="id-ID"/>
          </a:p>
        </p:txBody>
      </p:sp>
    </p:spTree>
    <p:extLst>
      <p:ext uri="{BB962C8B-B14F-4D97-AF65-F5344CB8AC3E}">
        <p14:creationId xmlns:p14="http://schemas.microsoft.com/office/powerpoint/2010/main" val="35571926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1C3E3F-53E6-4152-86AA-38C50595ED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 xmlns:a16="http://schemas.microsoft.com/office/drawing/2014/main" id="{4C4A0767-3AEE-46B1-95A5-3E8A0FF487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DDEC1115-18F9-4D8A-A9F1-DABFFEC61A60}"/>
              </a:ext>
            </a:extLst>
          </p:cNvPr>
          <p:cNvSpPr>
            <a:spLocks noGrp="1"/>
          </p:cNvSpPr>
          <p:nvPr>
            <p:ph type="dt" sz="half" idx="10"/>
          </p:nvPr>
        </p:nvSpPr>
        <p:spPr/>
        <p:txBody>
          <a:bodyPr/>
          <a:lstStyle/>
          <a:p>
            <a:fld id="{906630C8-25D0-4A06-B1E3-6EB0ABAD13AF}" type="datetimeFigureOut">
              <a:rPr lang="id-ID" smtClean="0">
                <a:solidFill>
                  <a:prstClr val="black">
                    <a:tint val="75000"/>
                  </a:prstClr>
                </a:solidFill>
              </a:rPr>
              <a:pPr/>
              <a:t>29/03/2019</a:t>
            </a:fld>
            <a:endParaRPr lang="id-ID">
              <a:solidFill>
                <a:prstClr val="black">
                  <a:tint val="75000"/>
                </a:prstClr>
              </a:solidFill>
            </a:endParaRPr>
          </a:p>
        </p:txBody>
      </p:sp>
      <p:sp>
        <p:nvSpPr>
          <p:cNvPr id="5" name="Footer Placeholder 4">
            <a:extLst>
              <a:ext uri="{FF2B5EF4-FFF2-40B4-BE49-F238E27FC236}">
                <a16:creationId xmlns="" xmlns:a16="http://schemas.microsoft.com/office/drawing/2014/main" id="{B12291A8-A389-4B6E-92C1-7B366EE037BA}"/>
              </a:ext>
            </a:extLst>
          </p:cNvPr>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a:extLst>
              <a:ext uri="{FF2B5EF4-FFF2-40B4-BE49-F238E27FC236}">
                <a16:creationId xmlns="" xmlns:a16="http://schemas.microsoft.com/office/drawing/2014/main" id="{7C0A1F84-5BBF-456C-AC90-45AB6AF1A6D4}"/>
              </a:ext>
            </a:extLst>
          </p:cNvPr>
          <p:cNvSpPr>
            <a:spLocks noGrp="1"/>
          </p:cNvSpPr>
          <p:nvPr>
            <p:ph type="sldNum" sz="quarter" idx="12"/>
          </p:nvPr>
        </p:nvSpPr>
        <p:spPr/>
        <p:txBody>
          <a:bodyPr/>
          <a:lstStyle/>
          <a:p>
            <a:fld id="{494F53A1-6BF7-4208-A9B0-021135B25BF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8645666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E0E54E-DE8C-46A9-9D09-12AC0C0442B6}"/>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 xmlns:a16="http://schemas.microsoft.com/office/drawing/2014/main" id="{95422BF3-E6DA-473F-BECC-7AB5EFF9A78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 xmlns:a16="http://schemas.microsoft.com/office/drawing/2014/main" id="{10F8CE27-5797-430E-985F-78C7531A03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 xmlns:a16="http://schemas.microsoft.com/office/drawing/2014/main" id="{6CDD03DC-D19C-41E1-8CC1-6327DE46EDAD}"/>
              </a:ext>
            </a:extLst>
          </p:cNvPr>
          <p:cNvSpPr>
            <a:spLocks noGrp="1"/>
          </p:cNvSpPr>
          <p:nvPr>
            <p:ph type="dt" sz="half" idx="10"/>
          </p:nvPr>
        </p:nvSpPr>
        <p:spPr/>
        <p:txBody>
          <a:bodyPr/>
          <a:lstStyle/>
          <a:p>
            <a:fld id="{906630C8-25D0-4A06-B1E3-6EB0ABAD13AF}" type="datetimeFigureOut">
              <a:rPr lang="id-ID" smtClean="0">
                <a:solidFill>
                  <a:prstClr val="black">
                    <a:tint val="75000"/>
                  </a:prstClr>
                </a:solidFill>
              </a:rPr>
              <a:pPr/>
              <a:t>29/03/2019</a:t>
            </a:fld>
            <a:endParaRPr lang="id-ID">
              <a:solidFill>
                <a:prstClr val="black">
                  <a:tint val="75000"/>
                </a:prstClr>
              </a:solidFill>
            </a:endParaRPr>
          </a:p>
        </p:txBody>
      </p:sp>
      <p:sp>
        <p:nvSpPr>
          <p:cNvPr id="6" name="Footer Placeholder 5">
            <a:extLst>
              <a:ext uri="{FF2B5EF4-FFF2-40B4-BE49-F238E27FC236}">
                <a16:creationId xmlns="" xmlns:a16="http://schemas.microsoft.com/office/drawing/2014/main" id="{C7C268D9-B195-400F-B19F-57E57747649E}"/>
              </a:ext>
            </a:extLst>
          </p:cNvPr>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a:extLst>
              <a:ext uri="{FF2B5EF4-FFF2-40B4-BE49-F238E27FC236}">
                <a16:creationId xmlns="" xmlns:a16="http://schemas.microsoft.com/office/drawing/2014/main" id="{61923FA5-D91F-4D85-AEEE-30D954543089}"/>
              </a:ext>
            </a:extLst>
          </p:cNvPr>
          <p:cNvSpPr>
            <a:spLocks noGrp="1"/>
          </p:cNvSpPr>
          <p:nvPr>
            <p:ph type="sldNum" sz="quarter" idx="12"/>
          </p:nvPr>
        </p:nvSpPr>
        <p:spPr/>
        <p:txBody>
          <a:bodyPr/>
          <a:lstStyle/>
          <a:p>
            <a:fld id="{494F53A1-6BF7-4208-A9B0-021135B25BF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4046328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33E7D3-6DF5-4992-A0E0-291E202D937A}"/>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 xmlns:a16="http://schemas.microsoft.com/office/drawing/2014/main" id="{25658BD9-E25D-4F21-830E-652B303B76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2040929-E353-4613-ABFA-8134509270E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 xmlns:a16="http://schemas.microsoft.com/office/drawing/2014/main" id="{E861A87C-F3FB-4DC8-B618-F438115B60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7B71D6F7-92F5-475C-A607-43334E896C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 xmlns:a16="http://schemas.microsoft.com/office/drawing/2014/main" id="{BE629AA0-88B9-4B0D-9BAF-39AD9EF3C915}"/>
              </a:ext>
            </a:extLst>
          </p:cNvPr>
          <p:cNvSpPr>
            <a:spLocks noGrp="1"/>
          </p:cNvSpPr>
          <p:nvPr>
            <p:ph type="dt" sz="half" idx="10"/>
          </p:nvPr>
        </p:nvSpPr>
        <p:spPr/>
        <p:txBody>
          <a:bodyPr/>
          <a:lstStyle/>
          <a:p>
            <a:fld id="{906630C8-25D0-4A06-B1E3-6EB0ABAD13AF}" type="datetimeFigureOut">
              <a:rPr lang="id-ID" smtClean="0">
                <a:solidFill>
                  <a:prstClr val="black">
                    <a:tint val="75000"/>
                  </a:prstClr>
                </a:solidFill>
              </a:rPr>
              <a:pPr/>
              <a:t>29/03/2019</a:t>
            </a:fld>
            <a:endParaRPr lang="id-ID">
              <a:solidFill>
                <a:prstClr val="black">
                  <a:tint val="75000"/>
                </a:prstClr>
              </a:solidFill>
            </a:endParaRPr>
          </a:p>
        </p:txBody>
      </p:sp>
      <p:sp>
        <p:nvSpPr>
          <p:cNvPr id="8" name="Footer Placeholder 7">
            <a:extLst>
              <a:ext uri="{FF2B5EF4-FFF2-40B4-BE49-F238E27FC236}">
                <a16:creationId xmlns="" xmlns:a16="http://schemas.microsoft.com/office/drawing/2014/main" id="{1147D8D7-12F0-40C3-B7EF-BEF635561AA8}"/>
              </a:ext>
            </a:extLst>
          </p:cNvPr>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a:extLst>
              <a:ext uri="{FF2B5EF4-FFF2-40B4-BE49-F238E27FC236}">
                <a16:creationId xmlns="" xmlns:a16="http://schemas.microsoft.com/office/drawing/2014/main" id="{E6BDC0B0-AB72-43E0-A436-871F4A83362B}"/>
              </a:ext>
            </a:extLst>
          </p:cNvPr>
          <p:cNvSpPr>
            <a:spLocks noGrp="1"/>
          </p:cNvSpPr>
          <p:nvPr>
            <p:ph type="sldNum" sz="quarter" idx="12"/>
          </p:nvPr>
        </p:nvSpPr>
        <p:spPr/>
        <p:txBody>
          <a:bodyPr/>
          <a:lstStyle/>
          <a:p>
            <a:fld id="{494F53A1-6BF7-4208-A9B0-021135B25BF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3814663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F00B71-706D-4E02-BB08-D96E1628348B}"/>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 xmlns:a16="http://schemas.microsoft.com/office/drawing/2014/main" id="{A5C9C832-5029-47A7-B708-0024F0E60EED}"/>
              </a:ext>
            </a:extLst>
          </p:cNvPr>
          <p:cNvSpPr>
            <a:spLocks noGrp="1"/>
          </p:cNvSpPr>
          <p:nvPr>
            <p:ph type="dt" sz="half" idx="10"/>
          </p:nvPr>
        </p:nvSpPr>
        <p:spPr/>
        <p:txBody>
          <a:bodyPr/>
          <a:lstStyle/>
          <a:p>
            <a:fld id="{906630C8-25D0-4A06-B1E3-6EB0ABAD13AF}" type="datetimeFigureOut">
              <a:rPr lang="id-ID" smtClean="0">
                <a:solidFill>
                  <a:prstClr val="black">
                    <a:tint val="75000"/>
                  </a:prstClr>
                </a:solidFill>
              </a:rPr>
              <a:pPr/>
              <a:t>29/03/2019</a:t>
            </a:fld>
            <a:endParaRPr lang="id-ID">
              <a:solidFill>
                <a:prstClr val="black">
                  <a:tint val="75000"/>
                </a:prstClr>
              </a:solidFill>
            </a:endParaRPr>
          </a:p>
        </p:txBody>
      </p:sp>
      <p:sp>
        <p:nvSpPr>
          <p:cNvPr id="4" name="Footer Placeholder 3">
            <a:extLst>
              <a:ext uri="{FF2B5EF4-FFF2-40B4-BE49-F238E27FC236}">
                <a16:creationId xmlns="" xmlns:a16="http://schemas.microsoft.com/office/drawing/2014/main" id="{2BF0DF8D-0959-4AE1-B18D-15CD27852EFE}"/>
              </a:ext>
            </a:extLst>
          </p:cNvPr>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a:extLst>
              <a:ext uri="{FF2B5EF4-FFF2-40B4-BE49-F238E27FC236}">
                <a16:creationId xmlns="" xmlns:a16="http://schemas.microsoft.com/office/drawing/2014/main" id="{79D1A785-F09C-4FB8-A820-4F2BD67B8EAF}"/>
              </a:ext>
            </a:extLst>
          </p:cNvPr>
          <p:cNvSpPr>
            <a:spLocks noGrp="1"/>
          </p:cNvSpPr>
          <p:nvPr>
            <p:ph type="sldNum" sz="quarter" idx="12"/>
          </p:nvPr>
        </p:nvSpPr>
        <p:spPr/>
        <p:txBody>
          <a:bodyPr/>
          <a:lstStyle/>
          <a:p>
            <a:fld id="{494F53A1-6BF7-4208-A9B0-021135B25BF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398128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B2ABF1D-6FBF-4E5D-893F-6636ED99A73F}"/>
              </a:ext>
            </a:extLst>
          </p:cNvPr>
          <p:cNvSpPr>
            <a:spLocks noGrp="1"/>
          </p:cNvSpPr>
          <p:nvPr>
            <p:ph type="dt" sz="half" idx="10"/>
          </p:nvPr>
        </p:nvSpPr>
        <p:spPr/>
        <p:txBody>
          <a:bodyPr/>
          <a:lstStyle/>
          <a:p>
            <a:fld id="{906630C8-25D0-4A06-B1E3-6EB0ABAD13AF}" type="datetimeFigureOut">
              <a:rPr lang="id-ID" smtClean="0">
                <a:solidFill>
                  <a:prstClr val="black">
                    <a:tint val="75000"/>
                  </a:prstClr>
                </a:solidFill>
              </a:rPr>
              <a:pPr/>
              <a:t>29/03/2019</a:t>
            </a:fld>
            <a:endParaRPr lang="id-ID">
              <a:solidFill>
                <a:prstClr val="black">
                  <a:tint val="75000"/>
                </a:prstClr>
              </a:solidFill>
            </a:endParaRPr>
          </a:p>
        </p:txBody>
      </p:sp>
      <p:sp>
        <p:nvSpPr>
          <p:cNvPr id="3" name="Footer Placeholder 2">
            <a:extLst>
              <a:ext uri="{FF2B5EF4-FFF2-40B4-BE49-F238E27FC236}">
                <a16:creationId xmlns="" xmlns:a16="http://schemas.microsoft.com/office/drawing/2014/main" id="{A8BEE3E4-B19D-4E24-9CAC-E84C510B7115}"/>
              </a:ext>
            </a:extLst>
          </p:cNvPr>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a:extLst>
              <a:ext uri="{FF2B5EF4-FFF2-40B4-BE49-F238E27FC236}">
                <a16:creationId xmlns="" xmlns:a16="http://schemas.microsoft.com/office/drawing/2014/main" id="{C422B0B3-F883-44AC-BAA9-D4C89992E379}"/>
              </a:ext>
            </a:extLst>
          </p:cNvPr>
          <p:cNvSpPr>
            <a:spLocks noGrp="1"/>
          </p:cNvSpPr>
          <p:nvPr>
            <p:ph type="sldNum" sz="quarter" idx="12"/>
          </p:nvPr>
        </p:nvSpPr>
        <p:spPr/>
        <p:txBody>
          <a:bodyPr/>
          <a:lstStyle/>
          <a:p>
            <a:fld id="{494F53A1-6BF7-4208-A9B0-021135B25BF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4025521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620AFE-782A-4350-803F-6DD07F60DA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 xmlns:a16="http://schemas.microsoft.com/office/drawing/2014/main" id="{CC475DDD-30B8-45B6-8A9C-404A3AAF0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 xmlns:a16="http://schemas.microsoft.com/office/drawing/2014/main" id="{2E2009B7-4D0B-46B8-8802-17435FB57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772488B-F2C8-4489-BCF5-7B9BD08A5D8B}"/>
              </a:ext>
            </a:extLst>
          </p:cNvPr>
          <p:cNvSpPr>
            <a:spLocks noGrp="1"/>
          </p:cNvSpPr>
          <p:nvPr>
            <p:ph type="dt" sz="half" idx="10"/>
          </p:nvPr>
        </p:nvSpPr>
        <p:spPr/>
        <p:txBody>
          <a:bodyPr/>
          <a:lstStyle/>
          <a:p>
            <a:fld id="{906630C8-25D0-4A06-B1E3-6EB0ABAD13AF}" type="datetimeFigureOut">
              <a:rPr lang="id-ID" smtClean="0">
                <a:solidFill>
                  <a:prstClr val="black">
                    <a:tint val="75000"/>
                  </a:prstClr>
                </a:solidFill>
              </a:rPr>
              <a:pPr/>
              <a:t>29/03/2019</a:t>
            </a:fld>
            <a:endParaRPr lang="id-ID">
              <a:solidFill>
                <a:prstClr val="black">
                  <a:tint val="75000"/>
                </a:prstClr>
              </a:solidFill>
            </a:endParaRPr>
          </a:p>
        </p:txBody>
      </p:sp>
      <p:sp>
        <p:nvSpPr>
          <p:cNvPr id="6" name="Footer Placeholder 5">
            <a:extLst>
              <a:ext uri="{FF2B5EF4-FFF2-40B4-BE49-F238E27FC236}">
                <a16:creationId xmlns="" xmlns:a16="http://schemas.microsoft.com/office/drawing/2014/main" id="{34B77B80-A573-42E9-9F29-79B93CAA59DC}"/>
              </a:ext>
            </a:extLst>
          </p:cNvPr>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a:extLst>
              <a:ext uri="{FF2B5EF4-FFF2-40B4-BE49-F238E27FC236}">
                <a16:creationId xmlns="" xmlns:a16="http://schemas.microsoft.com/office/drawing/2014/main" id="{832EF293-2ADB-4F92-AA33-B1E67EC638D1}"/>
              </a:ext>
            </a:extLst>
          </p:cNvPr>
          <p:cNvSpPr>
            <a:spLocks noGrp="1"/>
          </p:cNvSpPr>
          <p:nvPr>
            <p:ph type="sldNum" sz="quarter" idx="12"/>
          </p:nvPr>
        </p:nvSpPr>
        <p:spPr/>
        <p:txBody>
          <a:bodyPr/>
          <a:lstStyle/>
          <a:p>
            <a:fld id="{494F53A1-6BF7-4208-A9B0-021135B25BF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0733324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CBDFA9-9938-4D07-BBD6-E5A5590DE1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 xmlns:a16="http://schemas.microsoft.com/office/drawing/2014/main" id="{E1D65960-E2CD-4592-B680-F5E56DC11B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 xmlns:a16="http://schemas.microsoft.com/office/drawing/2014/main" id="{C1968AE9-71EF-4EC8-920D-7E1B6B8E55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976DDD19-F436-43F9-8B7D-3C0039A311DF}"/>
              </a:ext>
            </a:extLst>
          </p:cNvPr>
          <p:cNvSpPr>
            <a:spLocks noGrp="1"/>
          </p:cNvSpPr>
          <p:nvPr>
            <p:ph type="dt" sz="half" idx="10"/>
          </p:nvPr>
        </p:nvSpPr>
        <p:spPr/>
        <p:txBody>
          <a:bodyPr/>
          <a:lstStyle/>
          <a:p>
            <a:fld id="{906630C8-25D0-4A06-B1E3-6EB0ABAD13AF}" type="datetimeFigureOut">
              <a:rPr lang="id-ID" smtClean="0">
                <a:solidFill>
                  <a:prstClr val="black">
                    <a:tint val="75000"/>
                  </a:prstClr>
                </a:solidFill>
              </a:rPr>
              <a:pPr/>
              <a:t>29/03/2019</a:t>
            </a:fld>
            <a:endParaRPr lang="id-ID">
              <a:solidFill>
                <a:prstClr val="black">
                  <a:tint val="75000"/>
                </a:prstClr>
              </a:solidFill>
            </a:endParaRPr>
          </a:p>
        </p:txBody>
      </p:sp>
      <p:sp>
        <p:nvSpPr>
          <p:cNvPr id="6" name="Footer Placeholder 5">
            <a:extLst>
              <a:ext uri="{FF2B5EF4-FFF2-40B4-BE49-F238E27FC236}">
                <a16:creationId xmlns="" xmlns:a16="http://schemas.microsoft.com/office/drawing/2014/main" id="{B40CF0EF-9334-4597-9CEA-2E11228D21B6}"/>
              </a:ext>
            </a:extLst>
          </p:cNvPr>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a:extLst>
              <a:ext uri="{FF2B5EF4-FFF2-40B4-BE49-F238E27FC236}">
                <a16:creationId xmlns="" xmlns:a16="http://schemas.microsoft.com/office/drawing/2014/main" id="{63E2EA7C-4C1A-4E93-93E6-3C21DAF26590}"/>
              </a:ext>
            </a:extLst>
          </p:cNvPr>
          <p:cNvSpPr>
            <a:spLocks noGrp="1"/>
          </p:cNvSpPr>
          <p:nvPr>
            <p:ph type="sldNum" sz="quarter" idx="12"/>
          </p:nvPr>
        </p:nvSpPr>
        <p:spPr/>
        <p:txBody>
          <a:bodyPr/>
          <a:lstStyle/>
          <a:p>
            <a:fld id="{494F53A1-6BF7-4208-A9B0-021135B25BF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562120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68458D-DAD1-40C8-B4B6-2C780C5C7C4C}"/>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 xmlns:a16="http://schemas.microsoft.com/office/drawing/2014/main" id="{DB8FF1D8-8C6F-41FF-94BA-F7F7DF37D9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 xmlns:a16="http://schemas.microsoft.com/office/drawing/2014/main" id="{449C0A67-4CD0-4E59-A2D7-F2A46DE0271D}"/>
              </a:ext>
            </a:extLst>
          </p:cNvPr>
          <p:cNvSpPr>
            <a:spLocks noGrp="1"/>
          </p:cNvSpPr>
          <p:nvPr>
            <p:ph type="dt" sz="half" idx="10"/>
          </p:nvPr>
        </p:nvSpPr>
        <p:spPr/>
        <p:txBody>
          <a:bodyPr/>
          <a:lstStyle/>
          <a:p>
            <a:fld id="{906630C8-25D0-4A06-B1E3-6EB0ABAD13AF}" type="datetimeFigureOut">
              <a:rPr lang="id-ID" smtClean="0">
                <a:solidFill>
                  <a:prstClr val="black">
                    <a:tint val="75000"/>
                  </a:prstClr>
                </a:solidFill>
              </a:rPr>
              <a:pPr/>
              <a:t>29/03/2019</a:t>
            </a:fld>
            <a:endParaRPr lang="id-ID">
              <a:solidFill>
                <a:prstClr val="black">
                  <a:tint val="75000"/>
                </a:prstClr>
              </a:solidFill>
            </a:endParaRPr>
          </a:p>
        </p:txBody>
      </p:sp>
      <p:sp>
        <p:nvSpPr>
          <p:cNvPr id="5" name="Footer Placeholder 4">
            <a:extLst>
              <a:ext uri="{FF2B5EF4-FFF2-40B4-BE49-F238E27FC236}">
                <a16:creationId xmlns="" xmlns:a16="http://schemas.microsoft.com/office/drawing/2014/main" id="{025B0B8A-B0C6-47FD-BBBB-9524E405D363}"/>
              </a:ext>
            </a:extLst>
          </p:cNvPr>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a:extLst>
              <a:ext uri="{FF2B5EF4-FFF2-40B4-BE49-F238E27FC236}">
                <a16:creationId xmlns="" xmlns:a16="http://schemas.microsoft.com/office/drawing/2014/main" id="{500F1D27-26BE-4381-8F31-457AC74C9F33}"/>
              </a:ext>
            </a:extLst>
          </p:cNvPr>
          <p:cNvSpPr>
            <a:spLocks noGrp="1"/>
          </p:cNvSpPr>
          <p:nvPr>
            <p:ph type="sldNum" sz="quarter" idx="12"/>
          </p:nvPr>
        </p:nvSpPr>
        <p:spPr/>
        <p:txBody>
          <a:bodyPr/>
          <a:lstStyle/>
          <a:p>
            <a:fld id="{494F53A1-6BF7-4208-A9B0-021135B25BF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1354122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9228F59-8992-4F64-8551-95C384675E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 xmlns:a16="http://schemas.microsoft.com/office/drawing/2014/main" id="{1CD7485E-1015-4949-950B-3074E803DBC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 xmlns:a16="http://schemas.microsoft.com/office/drawing/2014/main" id="{ED9D40A9-2813-4E85-A663-FF987AACB81E}"/>
              </a:ext>
            </a:extLst>
          </p:cNvPr>
          <p:cNvSpPr>
            <a:spLocks noGrp="1"/>
          </p:cNvSpPr>
          <p:nvPr>
            <p:ph type="dt" sz="half" idx="10"/>
          </p:nvPr>
        </p:nvSpPr>
        <p:spPr/>
        <p:txBody>
          <a:bodyPr/>
          <a:lstStyle/>
          <a:p>
            <a:fld id="{906630C8-25D0-4A06-B1E3-6EB0ABAD13AF}" type="datetimeFigureOut">
              <a:rPr lang="id-ID" smtClean="0">
                <a:solidFill>
                  <a:prstClr val="black">
                    <a:tint val="75000"/>
                  </a:prstClr>
                </a:solidFill>
              </a:rPr>
              <a:pPr/>
              <a:t>29/03/2019</a:t>
            </a:fld>
            <a:endParaRPr lang="id-ID">
              <a:solidFill>
                <a:prstClr val="black">
                  <a:tint val="75000"/>
                </a:prstClr>
              </a:solidFill>
            </a:endParaRPr>
          </a:p>
        </p:txBody>
      </p:sp>
      <p:sp>
        <p:nvSpPr>
          <p:cNvPr id="5" name="Footer Placeholder 4">
            <a:extLst>
              <a:ext uri="{FF2B5EF4-FFF2-40B4-BE49-F238E27FC236}">
                <a16:creationId xmlns="" xmlns:a16="http://schemas.microsoft.com/office/drawing/2014/main" id="{F344920F-0F46-4AA6-B29E-5FFDF036F5E8}"/>
              </a:ext>
            </a:extLst>
          </p:cNvPr>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a:extLst>
              <a:ext uri="{FF2B5EF4-FFF2-40B4-BE49-F238E27FC236}">
                <a16:creationId xmlns="" xmlns:a16="http://schemas.microsoft.com/office/drawing/2014/main" id="{26AB5A57-7B6F-4484-A23F-3201B1F01CB4}"/>
              </a:ext>
            </a:extLst>
          </p:cNvPr>
          <p:cNvSpPr>
            <a:spLocks noGrp="1"/>
          </p:cNvSpPr>
          <p:nvPr>
            <p:ph type="sldNum" sz="quarter" idx="12"/>
          </p:nvPr>
        </p:nvSpPr>
        <p:spPr/>
        <p:txBody>
          <a:bodyPr/>
          <a:lstStyle/>
          <a:p>
            <a:fld id="{494F53A1-6BF7-4208-A9B0-021135B25BF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004850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40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3FC14-BA15-4F47-8F09-60A0A94F1C28}" type="datetimeFigureOut">
              <a:rPr lang="id-ID" smtClean="0"/>
              <a:t>29/03/2019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D121C46E-B550-43B2-AF39-8660E2E3EE41}" type="slidenum">
              <a:rPr lang="id-ID" smtClean="0"/>
              <a:t>‹#›</a:t>
            </a:fld>
            <a:endParaRPr lang="id-ID"/>
          </a:p>
        </p:txBody>
      </p:sp>
    </p:spTree>
    <p:extLst>
      <p:ext uri="{BB962C8B-B14F-4D97-AF65-F5344CB8AC3E}">
        <p14:creationId xmlns:p14="http://schemas.microsoft.com/office/powerpoint/2010/main" val="36676567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3AD3E37-ABA2-466D-95DE-0A684EC4DF59}" type="datetimeFigureOut">
              <a:rPr lang="en-US">
                <a:solidFill>
                  <a:prstClr val="black"/>
                </a:solidFill>
              </a:rPr>
              <a:pPr>
                <a:defRPr/>
              </a:pPr>
              <a:t>3/29/2019</a:t>
            </a:fld>
            <a:endParaRPr lang="en-US">
              <a:solidFill>
                <a:prstClr val="black"/>
              </a:solidFill>
            </a:endParaRPr>
          </a:p>
        </p:txBody>
      </p:sp>
      <p:sp>
        <p:nvSpPr>
          <p:cNvPr id="5" name="Footer Placeholder 4">
            <a:extLst>
              <a:ext uri="{FF2B5EF4-FFF2-40B4-BE49-F238E27FC236}"/>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solidFill>
                <a:prstClr val="black"/>
              </a:solidFill>
            </a:endParaRPr>
          </a:p>
        </p:txBody>
      </p:sp>
      <p:sp>
        <p:nvSpPr>
          <p:cNvPr id="6" name="Slide Number Placeholder 5">
            <a:extLst>
              <a:ext uri="{FF2B5EF4-FFF2-40B4-BE49-F238E27FC236}"/>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B53E753-F921-49FF-A34F-2538EF5F94D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689142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A2CA5E-512D-41B8-A932-0A5A71125BC4}" type="datetimeFigureOut">
              <a:rPr lang="en-US" smtClean="0">
                <a:solidFill>
                  <a:prstClr val="black">
                    <a:tint val="75000"/>
                  </a:prstClr>
                </a:solidFill>
              </a:rPr>
              <a:pPr/>
              <a:t>3/29/2019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BDCE-137B-48DD-B97A-3802629A0C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191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A2CA5E-512D-41B8-A932-0A5A71125BC4}" type="datetimeFigureOut">
              <a:rPr lang="en-US" smtClean="0">
                <a:solidFill>
                  <a:prstClr val="black">
                    <a:tint val="75000"/>
                  </a:prstClr>
                </a:solidFill>
              </a:rPr>
              <a:pPr/>
              <a:t>3/29/2019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BDCE-137B-48DD-B97A-3802629A0C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6646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A2CA5E-512D-41B8-A932-0A5A71125BC4}" type="datetimeFigureOut">
              <a:rPr lang="en-US" smtClean="0">
                <a:solidFill>
                  <a:prstClr val="black">
                    <a:tint val="75000"/>
                  </a:prstClr>
                </a:solidFill>
              </a:rPr>
              <a:pPr/>
              <a:t>3/29/2019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BDCE-137B-48DD-B97A-3802629A0C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6880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A2CA5E-512D-41B8-A932-0A5A71125BC4}" type="datetimeFigureOut">
              <a:rPr lang="en-US" smtClean="0">
                <a:solidFill>
                  <a:prstClr val="black">
                    <a:tint val="75000"/>
                  </a:prstClr>
                </a:solidFill>
              </a:rPr>
              <a:pPr/>
              <a:t>3/29/2019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BDCE-137B-48DD-B97A-3802629A0C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39960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A2CA5E-512D-41B8-A932-0A5A71125BC4}" type="datetimeFigureOut">
              <a:rPr lang="en-US" smtClean="0">
                <a:solidFill>
                  <a:prstClr val="black">
                    <a:tint val="75000"/>
                  </a:prstClr>
                </a:solidFill>
              </a:rPr>
              <a:pPr/>
              <a:t>3/29/2019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ABBDCE-137B-48DD-B97A-3802629A0C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0635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A2CA5E-512D-41B8-A932-0A5A71125BC4}" type="datetimeFigureOut">
              <a:rPr lang="en-US" smtClean="0">
                <a:solidFill>
                  <a:prstClr val="black">
                    <a:tint val="75000"/>
                  </a:prstClr>
                </a:solidFill>
              </a:rPr>
              <a:pPr/>
              <a:t>3/29/2019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ABBDCE-137B-48DD-B97A-3802629A0C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67779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2CA5E-512D-41B8-A932-0A5A71125BC4}" type="datetimeFigureOut">
              <a:rPr lang="en-US" smtClean="0">
                <a:solidFill>
                  <a:prstClr val="black">
                    <a:tint val="75000"/>
                  </a:prstClr>
                </a:solidFill>
              </a:rPr>
              <a:pPr/>
              <a:t>3/29/2019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ABBDCE-137B-48DD-B97A-3802629A0C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005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A2CA5E-512D-41B8-A932-0A5A71125BC4}" type="datetimeFigureOut">
              <a:rPr lang="en-US" smtClean="0">
                <a:solidFill>
                  <a:prstClr val="black">
                    <a:tint val="75000"/>
                  </a:prstClr>
                </a:solidFill>
              </a:rPr>
              <a:pPr/>
              <a:t>3/29/2019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BDCE-137B-48DD-B97A-3802629A0C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0810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A2CA5E-512D-41B8-A932-0A5A71125BC4}" type="datetimeFigureOut">
              <a:rPr lang="en-US" smtClean="0">
                <a:solidFill>
                  <a:prstClr val="black">
                    <a:tint val="75000"/>
                  </a:prstClr>
                </a:solidFill>
              </a:rPr>
              <a:pPr/>
              <a:t>3/29/2019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BDCE-137B-48DD-B97A-3802629A0C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10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83FC14-BA15-4F47-8F09-60A0A94F1C28}" type="datetimeFigureOut">
              <a:rPr lang="id-ID" smtClean="0"/>
              <a:t>29/03/2019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121C46E-B550-43B2-AF39-8660E2E3EE41}" type="slidenum">
              <a:rPr lang="id-ID" smtClean="0"/>
              <a:t>‹#›</a:t>
            </a:fld>
            <a:endParaRPr lang="id-ID"/>
          </a:p>
        </p:txBody>
      </p:sp>
    </p:spTree>
    <p:extLst>
      <p:ext uri="{BB962C8B-B14F-4D97-AF65-F5344CB8AC3E}">
        <p14:creationId xmlns:p14="http://schemas.microsoft.com/office/powerpoint/2010/main" val="9271365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A2CA5E-512D-41B8-A932-0A5A71125BC4}" type="datetimeFigureOut">
              <a:rPr lang="en-US" smtClean="0">
                <a:solidFill>
                  <a:prstClr val="black">
                    <a:tint val="75000"/>
                  </a:prstClr>
                </a:solidFill>
              </a:rPr>
              <a:pPr/>
              <a:t>3/29/2019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BDCE-137B-48DD-B97A-3802629A0C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7148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A2CA5E-512D-41B8-A932-0A5A71125BC4}" type="datetimeFigureOut">
              <a:rPr lang="en-US" smtClean="0">
                <a:solidFill>
                  <a:prstClr val="black">
                    <a:tint val="75000"/>
                  </a:prstClr>
                </a:solidFill>
              </a:rPr>
              <a:pPr/>
              <a:t>3/29/2019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BDCE-137B-48DD-B97A-3802629A0C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1047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BAB6AC99-4036-4871-B44A-163F75919769}"/>
              </a:ext>
            </a:extLst>
          </p:cNvPr>
          <p:cNvSpPr>
            <a:spLocks noGrp="1"/>
          </p:cNvSpPr>
          <p:nvPr>
            <p:ph type="title"/>
          </p:nvPr>
        </p:nvSpPr>
        <p:spPr>
          <a:xfrm>
            <a:off x="723900" y="230315"/>
            <a:ext cx="5219700" cy="1077218"/>
          </a:xfrm>
        </p:spPr>
        <p:txBody>
          <a:bodyPr>
            <a:spAutoFit/>
          </a:bodyPr>
          <a:lstStyle>
            <a:lvl1pPr>
              <a:defRPr lang="en-GB" dirty="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title style</a:t>
            </a:r>
            <a:endParaRPr lang="en-GB" dirty="0"/>
          </a:p>
        </p:txBody>
      </p:sp>
      <p:sp>
        <p:nvSpPr>
          <p:cNvPr id="9" name="Text Placeholder 5">
            <a:extLst>
              <a:ext uri="{FF2B5EF4-FFF2-40B4-BE49-F238E27FC236}">
                <a16:creationId xmlns="" xmlns:a16="http://schemas.microsoft.com/office/drawing/2014/main" id="{8806BEB1-554E-441B-8143-1262D1DD2187}"/>
              </a:ext>
            </a:extLst>
          </p:cNvPr>
          <p:cNvSpPr>
            <a:spLocks noGrp="1"/>
          </p:cNvSpPr>
          <p:nvPr>
            <p:ph type="body" sz="quarter" idx="17"/>
          </p:nvPr>
        </p:nvSpPr>
        <p:spPr>
          <a:xfrm>
            <a:off x="723901" y="843417"/>
            <a:ext cx="5219699" cy="246221"/>
          </a:xfrm>
        </p:spPr>
        <p:txBody>
          <a:bodyPr lIns="90000"/>
          <a:lstStyle>
            <a:lvl1pPr>
              <a:defRPr>
                <a:solidFill>
                  <a:schemeClr val="tx1"/>
                </a:solidFill>
              </a:defRPr>
            </a:lvl1pPr>
          </a:lstStyle>
          <a:p>
            <a:pPr lvl="0"/>
            <a:r>
              <a:rPr lang="en-US" dirty="0"/>
              <a:t>Edit Master text styles</a:t>
            </a:r>
          </a:p>
        </p:txBody>
      </p:sp>
      <p:sp>
        <p:nvSpPr>
          <p:cNvPr id="5" name="Picture Placeholder 5">
            <a:extLst>
              <a:ext uri="{FF2B5EF4-FFF2-40B4-BE49-F238E27FC236}">
                <a16:creationId xmlns="" xmlns:a16="http://schemas.microsoft.com/office/drawing/2014/main" id="{0A28A75D-08F0-4C74-9485-2A3A830F979B}"/>
              </a:ext>
            </a:extLst>
          </p:cNvPr>
          <p:cNvSpPr>
            <a:spLocks noGrp="1"/>
          </p:cNvSpPr>
          <p:nvPr>
            <p:ph type="pic" sz="quarter" idx="13" hasCustomPrompt="1"/>
          </p:nvPr>
        </p:nvSpPr>
        <p:spPr bwMode="auto">
          <a:xfrm>
            <a:off x="4639333" y="-21085"/>
            <a:ext cx="7552668" cy="6879085"/>
          </a:xfrm>
          <a:custGeom>
            <a:avLst/>
            <a:gdLst>
              <a:gd name="connsiteX0" fmla="*/ 2971144 w 8527206"/>
              <a:gd name="connsiteY0" fmla="*/ 0 h 6858000"/>
              <a:gd name="connsiteX1" fmla="*/ 7752484 w 8527206"/>
              <a:gd name="connsiteY1" fmla="*/ 0 h 6858000"/>
              <a:gd name="connsiteX2" fmla="*/ 7863964 w 8527206"/>
              <a:gd name="connsiteY2" fmla="*/ 173070 h 6858000"/>
              <a:gd name="connsiteX3" fmla="*/ 8367759 w 8527206"/>
              <a:gd name="connsiteY3" fmla="*/ 1196300 h 6858000"/>
              <a:gd name="connsiteX4" fmla="*/ 8527206 w 8527206"/>
              <a:gd name="connsiteY4" fmla="*/ 1631659 h 6858000"/>
              <a:gd name="connsiteX5" fmla="*/ 8527206 w 8527206"/>
              <a:gd name="connsiteY5" fmla="*/ 6858000 h 6858000"/>
              <a:gd name="connsiteX6" fmla="*/ 1968306 w 8527206"/>
              <a:gd name="connsiteY6" fmla="*/ 6858000 h 6858000"/>
              <a:gd name="connsiteX7" fmla="*/ 1963205 w 8527206"/>
              <a:gd name="connsiteY7" fmla="*/ 6855630 h 6858000"/>
              <a:gd name="connsiteX8" fmla="*/ 1098144 w 8527206"/>
              <a:gd name="connsiteY8" fmla="*/ 6340068 h 6858000"/>
              <a:gd name="connsiteX9" fmla="*/ 430707 w 8527206"/>
              <a:gd name="connsiteY9" fmla="*/ 5690993 h 6858000"/>
              <a:gd name="connsiteX10" fmla="*/ 561 w 8527206"/>
              <a:gd name="connsiteY10" fmla="*/ 4468699 h 6858000"/>
              <a:gd name="connsiteX11" fmla="*/ 47377 w 8527206"/>
              <a:gd name="connsiteY11" fmla="*/ 3944319 h 6858000"/>
              <a:gd name="connsiteX12" fmla="*/ 62248 w 8527206"/>
              <a:gd name="connsiteY12" fmla="*/ 3832572 h 6858000"/>
              <a:gd name="connsiteX13" fmla="*/ 108969 w 8527206"/>
              <a:gd name="connsiteY13" fmla="*/ 3658898 h 6858000"/>
              <a:gd name="connsiteX14" fmla="*/ 139210 w 8527206"/>
              <a:gd name="connsiteY14" fmla="*/ 3591318 h 6858000"/>
              <a:gd name="connsiteX15" fmla="*/ 486668 w 8527206"/>
              <a:gd name="connsiteY15" fmla="*/ 2814496 h 6858000"/>
              <a:gd name="connsiteX16" fmla="*/ 1140836 w 8527206"/>
              <a:gd name="connsiteY16" fmla="*/ 1857357 h 6858000"/>
              <a:gd name="connsiteX17" fmla="*/ 2283959 w 8527206"/>
              <a:gd name="connsiteY17" fmla="*/ 615316 h 6858000"/>
              <a:gd name="connsiteX18" fmla="*/ 2889393 w 8527206"/>
              <a:gd name="connsiteY18" fmla="*/ 66398 h 6858000"/>
              <a:gd name="connsiteX0" fmla="*/ 2971144 w 8548017"/>
              <a:gd name="connsiteY0" fmla="*/ 0 h 6858000"/>
              <a:gd name="connsiteX1" fmla="*/ 7752484 w 8548017"/>
              <a:gd name="connsiteY1" fmla="*/ 0 h 6858000"/>
              <a:gd name="connsiteX2" fmla="*/ 7863964 w 8548017"/>
              <a:gd name="connsiteY2" fmla="*/ 173070 h 6858000"/>
              <a:gd name="connsiteX3" fmla="*/ 8548017 w 8548017"/>
              <a:gd name="connsiteY3" fmla="*/ 1036643 h 6858000"/>
              <a:gd name="connsiteX4" fmla="*/ 8527206 w 8548017"/>
              <a:gd name="connsiteY4" fmla="*/ 1631659 h 6858000"/>
              <a:gd name="connsiteX5" fmla="*/ 8527206 w 8548017"/>
              <a:gd name="connsiteY5" fmla="*/ 6858000 h 6858000"/>
              <a:gd name="connsiteX6" fmla="*/ 1968306 w 8548017"/>
              <a:gd name="connsiteY6" fmla="*/ 6858000 h 6858000"/>
              <a:gd name="connsiteX7" fmla="*/ 1963205 w 8548017"/>
              <a:gd name="connsiteY7" fmla="*/ 6855630 h 6858000"/>
              <a:gd name="connsiteX8" fmla="*/ 1098144 w 8548017"/>
              <a:gd name="connsiteY8" fmla="*/ 6340068 h 6858000"/>
              <a:gd name="connsiteX9" fmla="*/ 430707 w 8548017"/>
              <a:gd name="connsiteY9" fmla="*/ 5690993 h 6858000"/>
              <a:gd name="connsiteX10" fmla="*/ 561 w 8548017"/>
              <a:gd name="connsiteY10" fmla="*/ 4468699 h 6858000"/>
              <a:gd name="connsiteX11" fmla="*/ 47377 w 8548017"/>
              <a:gd name="connsiteY11" fmla="*/ 3944319 h 6858000"/>
              <a:gd name="connsiteX12" fmla="*/ 62248 w 8548017"/>
              <a:gd name="connsiteY12" fmla="*/ 3832572 h 6858000"/>
              <a:gd name="connsiteX13" fmla="*/ 108969 w 8548017"/>
              <a:gd name="connsiteY13" fmla="*/ 3658898 h 6858000"/>
              <a:gd name="connsiteX14" fmla="*/ 139210 w 8548017"/>
              <a:gd name="connsiteY14" fmla="*/ 3591318 h 6858000"/>
              <a:gd name="connsiteX15" fmla="*/ 486668 w 8548017"/>
              <a:gd name="connsiteY15" fmla="*/ 2814496 h 6858000"/>
              <a:gd name="connsiteX16" fmla="*/ 1140836 w 8548017"/>
              <a:gd name="connsiteY16" fmla="*/ 1857357 h 6858000"/>
              <a:gd name="connsiteX17" fmla="*/ 2283959 w 8548017"/>
              <a:gd name="connsiteY17" fmla="*/ 615316 h 6858000"/>
              <a:gd name="connsiteX18" fmla="*/ 2889393 w 8548017"/>
              <a:gd name="connsiteY18" fmla="*/ 66398 h 6858000"/>
              <a:gd name="connsiteX19" fmla="*/ 2971144 w 8548017"/>
              <a:gd name="connsiteY19" fmla="*/ 0 h 6858000"/>
              <a:gd name="connsiteX0" fmla="*/ 2971144 w 8548017"/>
              <a:gd name="connsiteY0" fmla="*/ 73672 h 6931672"/>
              <a:gd name="connsiteX1" fmla="*/ 7752484 w 8548017"/>
              <a:gd name="connsiteY1" fmla="*/ 73672 h 6931672"/>
              <a:gd name="connsiteX2" fmla="*/ 8453900 w 8548017"/>
              <a:gd name="connsiteY2" fmla="*/ 0 h 6931672"/>
              <a:gd name="connsiteX3" fmla="*/ 8548017 w 8548017"/>
              <a:gd name="connsiteY3" fmla="*/ 1110315 h 6931672"/>
              <a:gd name="connsiteX4" fmla="*/ 8527206 w 8548017"/>
              <a:gd name="connsiteY4" fmla="*/ 1705331 h 6931672"/>
              <a:gd name="connsiteX5" fmla="*/ 8527206 w 8548017"/>
              <a:gd name="connsiteY5" fmla="*/ 6931672 h 6931672"/>
              <a:gd name="connsiteX6" fmla="*/ 1968306 w 8548017"/>
              <a:gd name="connsiteY6" fmla="*/ 6931672 h 6931672"/>
              <a:gd name="connsiteX7" fmla="*/ 1963205 w 8548017"/>
              <a:gd name="connsiteY7" fmla="*/ 6929302 h 6931672"/>
              <a:gd name="connsiteX8" fmla="*/ 1098144 w 8548017"/>
              <a:gd name="connsiteY8" fmla="*/ 6413740 h 6931672"/>
              <a:gd name="connsiteX9" fmla="*/ 430707 w 8548017"/>
              <a:gd name="connsiteY9" fmla="*/ 5764665 h 6931672"/>
              <a:gd name="connsiteX10" fmla="*/ 561 w 8548017"/>
              <a:gd name="connsiteY10" fmla="*/ 4542371 h 6931672"/>
              <a:gd name="connsiteX11" fmla="*/ 47377 w 8548017"/>
              <a:gd name="connsiteY11" fmla="*/ 4017991 h 6931672"/>
              <a:gd name="connsiteX12" fmla="*/ 62248 w 8548017"/>
              <a:gd name="connsiteY12" fmla="*/ 3906244 h 6931672"/>
              <a:gd name="connsiteX13" fmla="*/ 108969 w 8548017"/>
              <a:gd name="connsiteY13" fmla="*/ 3732570 h 6931672"/>
              <a:gd name="connsiteX14" fmla="*/ 139210 w 8548017"/>
              <a:gd name="connsiteY14" fmla="*/ 3664990 h 6931672"/>
              <a:gd name="connsiteX15" fmla="*/ 486668 w 8548017"/>
              <a:gd name="connsiteY15" fmla="*/ 2888168 h 6931672"/>
              <a:gd name="connsiteX16" fmla="*/ 1140836 w 8548017"/>
              <a:gd name="connsiteY16" fmla="*/ 1931029 h 6931672"/>
              <a:gd name="connsiteX17" fmla="*/ 2283959 w 8548017"/>
              <a:gd name="connsiteY17" fmla="*/ 688988 h 6931672"/>
              <a:gd name="connsiteX18" fmla="*/ 2889393 w 8548017"/>
              <a:gd name="connsiteY18" fmla="*/ 140070 h 6931672"/>
              <a:gd name="connsiteX19" fmla="*/ 2971144 w 8548017"/>
              <a:gd name="connsiteY19" fmla="*/ 73672 h 6931672"/>
              <a:gd name="connsiteX0" fmla="*/ 2971144 w 8548017"/>
              <a:gd name="connsiteY0" fmla="*/ 73672 h 6931672"/>
              <a:gd name="connsiteX1" fmla="*/ 7752484 w 8548017"/>
              <a:gd name="connsiteY1" fmla="*/ 73672 h 6931672"/>
              <a:gd name="connsiteX2" fmla="*/ 8453900 w 8548017"/>
              <a:gd name="connsiteY2" fmla="*/ 0 h 6931672"/>
              <a:gd name="connsiteX3" fmla="*/ 8548017 w 8548017"/>
              <a:gd name="connsiteY3" fmla="*/ 1110315 h 6931672"/>
              <a:gd name="connsiteX4" fmla="*/ 8527206 w 8548017"/>
              <a:gd name="connsiteY4" fmla="*/ 1705331 h 6931672"/>
              <a:gd name="connsiteX5" fmla="*/ 8527206 w 8548017"/>
              <a:gd name="connsiteY5" fmla="*/ 6931672 h 6931672"/>
              <a:gd name="connsiteX6" fmla="*/ 1968306 w 8548017"/>
              <a:gd name="connsiteY6" fmla="*/ 6931672 h 6931672"/>
              <a:gd name="connsiteX7" fmla="*/ 1963205 w 8548017"/>
              <a:gd name="connsiteY7" fmla="*/ 6929302 h 6931672"/>
              <a:gd name="connsiteX8" fmla="*/ 1098144 w 8548017"/>
              <a:gd name="connsiteY8" fmla="*/ 6413740 h 6931672"/>
              <a:gd name="connsiteX9" fmla="*/ 430707 w 8548017"/>
              <a:gd name="connsiteY9" fmla="*/ 5764665 h 6931672"/>
              <a:gd name="connsiteX10" fmla="*/ 561 w 8548017"/>
              <a:gd name="connsiteY10" fmla="*/ 4542371 h 6931672"/>
              <a:gd name="connsiteX11" fmla="*/ 47377 w 8548017"/>
              <a:gd name="connsiteY11" fmla="*/ 4017991 h 6931672"/>
              <a:gd name="connsiteX12" fmla="*/ 62248 w 8548017"/>
              <a:gd name="connsiteY12" fmla="*/ 3906244 h 6931672"/>
              <a:gd name="connsiteX13" fmla="*/ 108969 w 8548017"/>
              <a:gd name="connsiteY13" fmla="*/ 3732570 h 6931672"/>
              <a:gd name="connsiteX14" fmla="*/ 139210 w 8548017"/>
              <a:gd name="connsiteY14" fmla="*/ 3664990 h 6931672"/>
              <a:gd name="connsiteX15" fmla="*/ 486668 w 8548017"/>
              <a:gd name="connsiteY15" fmla="*/ 2888168 h 6931672"/>
              <a:gd name="connsiteX16" fmla="*/ 1140836 w 8548017"/>
              <a:gd name="connsiteY16" fmla="*/ 1931029 h 6931672"/>
              <a:gd name="connsiteX17" fmla="*/ 2283959 w 8548017"/>
              <a:gd name="connsiteY17" fmla="*/ 688988 h 6931672"/>
              <a:gd name="connsiteX18" fmla="*/ 2889393 w 8548017"/>
              <a:gd name="connsiteY18" fmla="*/ 140070 h 6931672"/>
              <a:gd name="connsiteX19" fmla="*/ 2971144 w 8548017"/>
              <a:gd name="connsiteY19" fmla="*/ 73672 h 6931672"/>
              <a:gd name="connsiteX0" fmla="*/ 2971144 w 8601798"/>
              <a:gd name="connsiteY0" fmla="*/ 1101 h 6859101"/>
              <a:gd name="connsiteX1" fmla="*/ 7752484 w 8601798"/>
              <a:gd name="connsiteY1" fmla="*/ 1101 h 6859101"/>
              <a:gd name="connsiteX2" fmla="*/ 8535835 w 8601798"/>
              <a:gd name="connsiteY2" fmla="*/ 0 h 6859101"/>
              <a:gd name="connsiteX3" fmla="*/ 8548017 w 8601798"/>
              <a:gd name="connsiteY3" fmla="*/ 1037744 h 6859101"/>
              <a:gd name="connsiteX4" fmla="*/ 8527206 w 8601798"/>
              <a:gd name="connsiteY4" fmla="*/ 1632760 h 6859101"/>
              <a:gd name="connsiteX5" fmla="*/ 8527206 w 8601798"/>
              <a:gd name="connsiteY5" fmla="*/ 6859101 h 6859101"/>
              <a:gd name="connsiteX6" fmla="*/ 1968306 w 8601798"/>
              <a:gd name="connsiteY6" fmla="*/ 6859101 h 6859101"/>
              <a:gd name="connsiteX7" fmla="*/ 1963205 w 8601798"/>
              <a:gd name="connsiteY7" fmla="*/ 6856731 h 6859101"/>
              <a:gd name="connsiteX8" fmla="*/ 1098144 w 8601798"/>
              <a:gd name="connsiteY8" fmla="*/ 6341169 h 6859101"/>
              <a:gd name="connsiteX9" fmla="*/ 430707 w 8601798"/>
              <a:gd name="connsiteY9" fmla="*/ 5692094 h 6859101"/>
              <a:gd name="connsiteX10" fmla="*/ 561 w 8601798"/>
              <a:gd name="connsiteY10" fmla="*/ 4469800 h 6859101"/>
              <a:gd name="connsiteX11" fmla="*/ 47377 w 8601798"/>
              <a:gd name="connsiteY11" fmla="*/ 3945420 h 6859101"/>
              <a:gd name="connsiteX12" fmla="*/ 62248 w 8601798"/>
              <a:gd name="connsiteY12" fmla="*/ 3833673 h 6859101"/>
              <a:gd name="connsiteX13" fmla="*/ 108969 w 8601798"/>
              <a:gd name="connsiteY13" fmla="*/ 3659999 h 6859101"/>
              <a:gd name="connsiteX14" fmla="*/ 139210 w 8601798"/>
              <a:gd name="connsiteY14" fmla="*/ 3592419 h 6859101"/>
              <a:gd name="connsiteX15" fmla="*/ 486668 w 8601798"/>
              <a:gd name="connsiteY15" fmla="*/ 2815597 h 6859101"/>
              <a:gd name="connsiteX16" fmla="*/ 1140836 w 8601798"/>
              <a:gd name="connsiteY16" fmla="*/ 1858458 h 6859101"/>
              <a:gd name="connsiteX17" fmla="*/ 2283959 w 8601798"/>
              <a:gd name="connsiteY17" fmla="*/ 616417 h 6859101"/>
              <a:gd name="connsiteX18" fmla="*/ 2889393 w 8601798"/>
              <a:gd name="connsiteY18" fmla="*/ 67499 h 6859101"/>
              <a:gd name="connsiteX19" fmla="*/ 2971144 w 8601798"/>
              <a:gd name="connsiteY19" fmla="*/ 1101 h 6859101"/>
              <a:gd name="connsiteX0" fmla="*/ 2971144 w 8875759"/>
              <a:gd name="connsiteY0" fmla="*/ 1101 h 6859101"/>
              <a:gd name="connsiteX1" fmla="*/ 7752484 w 8875759"/>
              <a:gd name="connsiteY1" fmla="*/ 1101 h 6859101"/>
              <a:gd name="connsiteX2" fmla="*/ 8535835 w 8875759"/>
              <a:gd name="connsiteY2" fmla="*/ 0 h 6859101"/>
              <a:gd name="connsiteX3" fmla="*/ 8875759 w 8875759"/>
              <a:gd name="connsiteY3" fmla="*/ 1139344 h 6859101"/>
              <a:gd name="connsiteX4" fmla="*/ 8527206 w 8875759"/>
              <a:gd name="connsiteY4" fmla="*/ 1632760 h 6859101"/>
              <a:gd name="connsiteX5" fmla="*/ 8527206 w 8875759"/>
              <a:gd name="connsiteY5" fmla="*/ 6859101 h 6859101"/>
              <a:gd name="connsiteX6" fmla="*/ 1968306 w 8875759"/>
              <a:gd name="connsiteY6" fmla="*/ 6859101 h 6859101"/>
              <a:gd name="connsiteX7" fmla="*/ 1963205 w 8875759"/>
              <a:gd name="connsiteY7" fmla="*/ 6856731 h 6859101"/>
              <a:gd name="connsiteX8" fmla="*/ 1098144 w 8875759"/>
              <a:gd name="connsiteY8" fmla="*/ 6341169 h 6859101"/>
              <a:gd name="connsiteX9" fmla="*/ 430707 w 8875759"/>
              <a:gd name="connsiteY9" fmla="*/ 5692094 h 6859101"/>
              <a:gd name="connsiteX10" fmla="*/ 561 w 8875759"/>
              <a:gd name="connsiteY10" fmla="*/ 4469800 h 6859101"/>
              <a:gd name="connsiteX11" fmla="*/ 47377 w 8875759"/>
              <a:gd name="connsiteY11" fmla="*/ 3945420 h 6859101"/>
              <a:gd name="connsiteX12" fmla="*/ 62248 w 8875759"/>
              <a:gd name="connsiteY12" fmla="*/ 3833673 h 6859101"/>
              <a:gd name="connsiteX13" fmla="*/ 108969 w 8875759"/>
              <a:gd name="connsiteY13" fmla="*/ 3659999 h 6859101"/>
              <a:gd name="connsiteX14" fmla="*/ 139210 w 8875759"/>
              <a:gd name="connsiteY14" fmla="*/ 3592419 h 6859101"/>
              <a:gd name="connsiteX15" fmla="*/ 486668 w 8875759"/>
              <a:gd name="connsiteY15" fmla="*/ 2815597 h 6859101"/>
              <a:gd name="connsiteX16" fmla="*/ 1140836 w 8875759"/>
              <a:gd name="connsiteY16" fmla="*/ 1858458 h 6859101"/>
              <a:gd name="connsiteX17" fmla="*/ 2283959 w 8875759"/>
              <a:gd name="connsiteY17" fmla="*/ 616417 h 6859101"/>
              <a:gd name="connsiteX18" fmla="*/ 2889393 w 8875759"/>
              <a:gd name="connsiteY18" fmla="*/ 67499 h 6859101"/>
              <a:gd name="connsiteX19" fmla="*/ 2971144 w 8875759"/>
              <a:gd name="connsiteY19" fmla="*/ 1101 h 6859101"/>
              <a:gd name="connsiteX0" fmla="*/ 2971144 w 8875759"/>
              <a:gd name="connsiteY0" fmla="*/ 0 h 6858000"/>
              <a:gd name="connsiteX1" fmla="*/ 7752484 w 8875759"/>
              <a:gd name="connsiteY1" fmla="*/ 0 h 6858000"/>
              <a:gd name="connsiteX2" fmla="*/ 8781642 w 8875759"/>
              <a:gd name="connsiteY2" fmla="*/ 85984 h 6858000"/>
              <a:gd name="connsiteX3" fmla="*/ 8875759 w 8875759"/>
              <a:gd name="connsiteY3" fmla="*/ 1138243 h 6858000"/>
              <a:gd name="connsiteX4" fmla="*/ 8527206 w 8875759"/>
              <a:gd name="connsiteY4" fmla="*/ 1631659 h 6858000"/>
              <a:gd name="connsiteX5" fmla="*/ 8527206 w 8875759"/>
              <a:gd name="connsiteY5" fmla="*/ 6858000 h 6858000"/>
              <a:gd name="connsiteX6" fmla="*/ 1968306 w 8875759"/>
              <a:gd name="connsiteY6" fmla="*/ 6858000 h 6858000"/>
              <a:gd name="connsiteX7" fmla="*/ 1963205 w 8875759"/>
              <a:gd name="connsiteY7" fmla="*/ 6855630 h 6858000"/>
              <a:gd name="connsiteX8" fmla="*/ 1098144 w 8875759"/>
              <a:gd name="connsiteY8" fmla="*/ 6340068 h 6858000"/>
              <a:gd name="connsiteX9" fmla="*/ 430707 w 8875759"/>
              <a:gd name="connsiteY9" fmla="*/ 5690993 h 6858000"/>
              <a:gd name="connsiteX10" fmla="*/ 561 w 8875759"/>
              <a:gd name="connsiteY10" fmla="*/ 4468699 h 6858000"/>
              <a:gd name="connsiteX11" fmla="*/ 47377 w 8875759"/>
              <a:gd name="connsiteY11" fmla="*/ 3944319 h 6858000"/>
              <a:gd name="connsiteX12" fmla="*/ 62248 w 8875759"/>
              <a:gd name="connsiteY12" fmla="*/ 3832572 h 6858000"/>
              <a:gd name="connsiteX13" fmla="*/ 108969 w 8875759"/>
              <a:gd name="connsiteY13" fmla="*/ 3658898 h 6858000"/>
              <a:gd name="connsiteX14" fmla="*/ 139210 w 8875759"/>
              <a:gd name="connsiteY14" fmla="*/ 3591318 h 6858000"/>
              <a:gd name="connsiteX15" fmla="*/ 486668 w 8875759"/>
              <a:gd name="connsiteY15" fmla="*/ 2814496 h 6858000"/>
              <a:gd name="connsiteX16" fmla="*/ 1140836 w 8875759"/>
              <a:gd name="connsiteY16" fmla="*/ 1857357 h 6858000"/>
              <a:gd name="connsiteX17" fmla="*/ 2283959 w 8875759"/>
              <a:gd name="connsiteY17" fmla="*/ 615316 h 6858000"/>
              <a:gd name="connsiteX18" fmla="*/ 2889393 w 8875759"/>
              <a:gd name="connsiteY18" fmla="*/ 66398 h 6858000"/>
              <a:gd name="connsiteX19" fmla="*/ 2971144 w 8875759"/>
              <a:gd name="connsiteY19" fmla="*/ 0 h 6858000"/>
              <a:gd name="connsiteX0" fmla="*/ 2971144 w 8943533"/>
              <a:gd name="connsiteY0" fmla="*/ 1101 h 6859101"/>
              <a:gd name="connsiteX1" fmla="*/ 7752484 w 8943533"/>
              <a:gd name="connsiteY1" fmla="*/ 1101 h 6859101"/>
              <a:gd name="connsiteX2" fmla="*/ 8879965 w 8943533"/>
              <a:gd name="connsiteY2" fmla="*/ 0 h 6859101"/>
              <a:gd name="connsiteX3" fmla="*/ 8875759 w 8943533"/>
              <a:gd name="connsiteY3" fmla="*/ 1139344 h 6859101"/>
              <a:gd name="connsiteX4" fmla="*/ 8527206 w 8943533"/>
              <a:gd name="connsiteY4" fmla="*/ 1632760 h 6859101"/>
              <a:gd name="connsiteX5" fmla="*/ 8527206 w 8943533"/>
              <a:gd name="connsiteY5" fmla="*/ 6859101 h 6859101"/>
              <a:gd name="connsiteX6" fmla="*/ 1968306 w 8943533"/>
              <a:gd name="connsiteY6" fmla="*/ 6859101 h 6859101"/>
              <a:gd name="connsiteX7" fmla="*/ 1963205 w 8943533"/>
              <a:gd name="connsiteY7" fmla="*/ 6856731 h 6859101"/>
              <a:gd name="connsiteX8" fmla="*/ 1098144 w 8943533"/>
              <a:gd name="connsiteY8" fmla="*/ 6341169 h 6859101"/>
              <a:gd name="connsiteX9" fmla="*/ 430707 w 8943533"/>
              <a:gd name="connsiteY9" fmla="*/ 5692094 h 6859101"/>
              <a:gd name="connsiteX10" fmla="*/ 561 w 8943533"/>
              <a:gd name="connsiteY10" fmla="*/ 4469800 h 6859101"/>
              <a:gd name="connsiteX11" fmla="*/ 47377 w 8943533"/>
              <a:gd name="connsiteY11" fmla="*/ 3945420 h 6859101"/>
              <a:gd name="connsiteX12" fmla="*/ 62248 w 8943533"/>
              <a:gd name="connsiteY12" fmla="*/ 3833673 h 6859101"/>
              <a:gd name="connsiteX13" fmla="*/ 108969 w 8943533"/>
              <a:gd name="connsiteY13" fmla="*/ 3659999 h 6859101"/>
              <a:gd name="connsiteX14" fmla="*/ 139210 w 8943533"/>
              <a:gd name="connsiteY14" fmla="*/ 3592419 h 6859101"/>
              <a:gd name="connsiteX15" fmla="*/ 486668 w 8943533"/>
              <a:gd name="connsiteY15" fmla="*/ 2815597 h 6859101"/>
              <a:gd name="connsiteX16" fmla="*/ 1140836 w 8943533"/>
              <a:gd name="connsiteY16" fmla="*/ 1858458 h 6859101"/>
              <a:gd name="connsiteX17" fmla="*/ 2283959 w 8943533"/>
              <a:gd name="connsiteY17" fmla="*/ 616417 h 6859101"/>
              <a:gd name="connsiteX18" fmla="*/ 2889393 w 8943533"/>
              <a:gd name="connsiteY18" fmla="*/ 67499 h 6859101"/>
              <a:gd name="connsiteX19" fmla="*/ 2971144 w 8943533"/>
              <a:gd name="connsiteY19" fmla="*/ 1101 h 6859101"/>
              <a:gd name="connsiteX0" fmla="*/ 2971144 w 8914877"/>
              <a:gd name="connsiteY0" fmla="*/ 1101 h 6859101"/>
              <a:gd name="connsiteX1" fmla="*/ 7752484 w 8914877"/>
              <a:gd name="connsiteY1" fmla="*/ 1101 h 6859101"/>
              <a:gd name="connsiteX2" fmla="*/ 8879965 w 8914877"/>
              <a:gd name="connsiteY2" fmla="*/ 0 h 6859101"/>
              <a:gd name="connsiteX3" fmla="*/ 8498857 w 8914877"/>
              <a:gd name="connsiteY3" fmla="*/ 616830 h 6859101"/>
              <a:gd name="connsiteX4" fmla="*/ 8527206 w 8914877"/>
              <a:gd name="connsiteY4" fmla="*/ 1632760 h 6859101"/>
              <a:gd name="connsiteX5" fmla="*/ 8527206 w 8914877"/>
              <a:gd name="connsiteY5" fmla="*/ 6859101 h 6859101"/>
              <a:gd name="connsiteX6" fmla="*/ 1968306 w 8914877"/>
              <a:gd name="connsiteY6" fmla="*/ 6859101 h 6859101"/>
              <a:gd name="connsiteX7" fmla="*/ 1963205 w 8914877"/>
              <a:gd name="connsiteY7" fmla="*/ 6856731 h 6859101"/>
              <a:gd name="connsiteX8" fmla="*/ 1098144 w 8914877"/>
              <a:gd name="connsiteY8" fmla="*/ 6341169 h 6859101"/>
              <a:gd name="connsiteX9" fmla="*/ 430707 w 8914877"/>
              <a:gd name="connsiteY9" fmla="*/ 5692094 h 6859101"/>
              <a:gd name="connsiteX10" fmla="*/ 561 w 8914877"/>
              <a:gd name="connsiteY10" fmla="*/ 4469800 h 6859101"/>
              <a:gd name="connsiteX11" fmla="*/ 47377 w 8914877"/>
              <a:gd name="connsiteY11" fmla="*/ 3945420 h 6859101"/>
              <a:gd name="connsiteX12" fmla="*/ 62248 w 8914877"/>
              <a:gd name="connsiteY12" fmla="*/ 3833673 h 6859101"/>
              <a:gd name="connsiteX13" fmla="*/ 108969 w 8914877"/>
              <a:gd name="connsiteY13" fmla="*/ 3659999 h 6859101"/>
              <a:gd name="connsiteX14" fmla="*/ 139210 w 8914877"/>
              <a:gd name="connsiteY14" fmla="*/ 3592419 h 6859101"/>
              <a:gd name="connsiteX15" fmla="*/ 486668 w 8914877"/>
              <a:gd name="connsiteY15" fmla="*/ 2815597 h 6859101"/>
              <a:gd name="connsiteX16" fmla="*/ 1140836 w 8914877"/>
              <a:gd name="connsiteY16" fmla="*/ 1858458 h 6859101"/>
              <a:gd name="connsiteX17" fmla="*/ 2283959 w 8914877"/>
              <a:gd name="connsiteY17" fmla="*/ 616417 h 6859101"/>
              <a:gd name="connsiteX18" fmla="*/ 2889393 w 8914877"/>
              <a:gd name="connsiteY18" fmla="*/ 67499 h 6859101"/>
              <a:gd name="connsiteX19" fmla="*/ 2971144 w 8914877"/>
              <a:gd name="connsiteY19" fmla="*/ 1101 h 6859101"/>
              <a:gd name="connsiteX0" fmla="*/ 2971144 w 8527206"/>
              <a:gd name="connsiteY0" fmla="*/ 0 h 6858000"/>
              <a:gd name="connsiteX1" fmla="*/ 7752484 w 8527206"/>
              <a:gd name="connsiteY1" fmla="*/ 0 h 6858000"/>
              <a:gd name="connsiteX2" fmla="*/ 8498857 w 8527206"/>
              <a:gd name="connsiteY2" fmla="*/ 615729 h 6858000"/>
              <a:gd name="connsiteX3" fmla="*/ 8527206 w 8527206"/>
              <a:gd name="connsiteY3" fmla="*/ 1631659 h 6858000"/>
              <a:gd name="connsiteX4" fmla="*/ 8527206 w 8527206"/>
              <a:gd name="connsiteY4" fmla="*/ 6858000 h 6858000"/>
              <a:gd name="connsiteX5" fmla="*/ 1968306 w 8527206"/>
              <a:gd name="connsiteY5" fmla="*/ 6858000 h 6858000"/>
              <a:gd name="connsiteX6" fmla="*/ 1963205 w 8527206"/>
              <a:gd name="connsiteY6" fmla="*/ 6855630 h 6858000"/>
              <a:gd name="connsiteX7" fmla="*/ 1098144 w 8527206"/>
              <a:gd name="connsiteY7" fmla="*/ 6340068 h 6858000"/>
              <a:gd name="connsiteX8" fmla="*/ 430707 w 8527206"/>
              <a:gd name="connsiteY8" fmla="*/ 5690993 h 6858000"/>
              <a:gd name="connsiteX9" fmla="*/ 561 w 8527206"/>
              <a:gd name="connsiteY9" fmla="*/ 4468699 h 6858000"/>
              <a:gd name="connsiteX10" fmla="*/ 47377 w 8527206"/>
              <a:gd name="connsiteY10" fmla="*/ 3944319 h 6858000"/>
              <a:gd name="connsiteX11" fmla="*/ 62248 w 8527206"/>
              <a:gd name="connsiteY11" fmla="*/ 3832572 h 6858000"/>
              <a:gd name="connsiteX12" fmla="*/ 108969 w 8527206"/>
              <a:gd name="connsiteY12" fmla="*/ 3658898 h 6858000"/>
              <a:gd name="connsiteX13" fmla="*/ 139210 w 8527206"/>
              <a:gd name="connsiteY13" fmla="*/ 3591318 h 6858000"/>
              <a:gd name="connsiteX14" fmla="*/ 486668 w 8527206"/>
              <a:gd name="connsiteY14" fmla="*/ 2814496 h 6858000"/>
              <a:gd name="connsiteX15" fmla="*/ 1140836 w 8527206"/>
              <a:gd name="connsiteY15" fmla="*/ 1857357 h 6858000"/>
              <a:gd name="connsiteX16" fmla="*/ 2283959 w 8527206"/>
              <a:gd name="connsiteY16" fmla="*/ 615316 h 6858000"/>
              <a:gd name="connsiteX17" fmla="*/ 2889393 w 8527206"/>
              <a:gd name="connsiteY17" fmla="*/ 66398 h 6858000"/>
              <a:gd name="connsiteX18" fmla="*/ 2971144 w 8527206"/>
              <a:gd name="connsiteY18" fmla="*/ 0 h 6858000"/>
              <a:gd name="connsiteX0" fmla="*/ 2971144 w 8531631"/>
              <a:gd name="connsiteY0" fmla="*/ 8385 h 6866385"/>
              <a:gd name="connsiteX1" fmla="*/ 7752484 w 8531631"/>
              <a:gd name="connsiteY1" fmla="*/ 8385 h 6866385"/>
              <a:gd name="connsiteX2" fmla="*/ 8531631 w 8531631"/>
              <a:gd name="connsiteY2" fmla="*/ 0 h 6866385"/>
              <a:gd name="connsiteX3" fmla="*/ 8527206 w 8531631"/>
              <a:gd name="connsiteY3" fmla="*/ 1640044 h 6866385"/>
              <a:gd name="connsiteX4" fmla="*/ 8527206 w 8531631"/>
              <a:gd name="connsiteY4" fmla="*/ 6866385 h 6866385"/>
              <a:gd name="connsiteX5" fmla="*/ 1968306 w 8531631"/>
              <a:gd name="connsiteY5" fmla="*/ 6866385 h 6866385"/>
              <a:gd name="connsiteX6" fmla="*/ 1963205 w 8531631"/>
              <a:gd name="connsiteY6" fmla="*/ 6864015 h 6866385"/>
              <a:gd name="connsiteX7" fmla="*/ 1098144 w 8531631"/>
              <a:gd name="connsiteY7" fmla="*/ 6348453 h 6866385"/>
              <a:gd name="connsiteX8" fmla="*/ 430707 w 8531631"/>
              <a:gd name="connsiteY8" fmla="*/ 5699378 h 6866385"/>
              <a:gd name="connsiteX9" fmla="*/ 561 w 8531631"/>
              <a:gd name="connsiteY9" fmla="*/ 4477084 h 6866385"/>
              <a:gd name="connsiteX10" fmla="*/ 47377 w 8531631"/>
              <a:gd name="connsiteY10" fmla="*/ 3952704 h 6866385"/>
              <a:gd name="connsiteX11" fmla="*/ 62248 w 8531631"/>
              <a:gd name="connsiteY11" fmla="*/ 3840957 h 6866385"/>
              <a:gd name="connsiteX12" fmla="*/ 108969 w 8531631"/>
              <a:gd name="connsiteY12" fmla="*/ 3667283 h 6866385"/>
              <a:gd name="connsiteX13" fmla="*/ 139210 w 8531631"/>
              <a:gd name="connsiteY13" fmla="*/ 3599703 h 6866385"/>
              <a:gd name="connsiteX14" fmla="*/ 486668 w 8531631"/>
              <a:gd name="connsiteY14" fmla="*/ 2822881 h 6866385"/>
              <a:gd name="connsiteX15" fmla="*/ 1140836 w 8531631"/>
              <a:gd name="connsiteY15" fmla="*/ 1865742 h 6866385"/>
              <a:gd name="connsiteX16" fmla="*/ 2283959 w 8531631"/>
              <a:gd name="connsiteY16" fmla="*/ 623701 h 6866385"/>
              <a:gd name="connsiteX17" fmla="*/ 2889393 w 8531631"/>
              <a:gd name="connsiteY17" fmla="*/ 74783 h 6866385"/>
              <a:gd name="connsiteX18" fmla="*/ 2971144 w 8531631"/>
              <a:gd name="connsiteY18" fmla="*/ 8385 h 6866385"/>
              <a:gd name="connsiteX0" fmla="*/ 2971144 w 8527206"/>
              <a:gd name="connsiteY0" fmla="*/ 21085 h 6879085"/>
              <a:gd name="connsiteX1" fmla="*/ 7752484 w 8527206"/>
              <a:gd name="connsiteY1" fmla="*/ 21085 h 6879085"/>
              <a:gd name="connsiteX2" fmla="*/ 8517292 w 8527206"/>
              <a:gd name="connsiteY2" fmla="*/ 0 h 6879085"/>
              <a:gd name="connsiteX3" fmla="*/ 8527206 w 8527206"/>
              <a:gd name="connsiteY3" fmla="*/ 1652744 h 6879085"/>
              <a:gd name="connsiteX4" fmla="*/ 8527206 w 8527206"/>
              <a:gd name="connsiteY4" fmla="*/ 6879085 h 6879085"/>
              <a:gd name="connsiteX5" fmla="*/ 1968306 w 8527206"/>
              <a:gd name="connsiteY5" fmla="*/ 6879085 h 6879085"/>
              <a:gd name="connsiteX6" fmla="*/ 1963205 w 8527206"/>
              <a:gd name="connsiteY6" fmla="*/ 6876715 h 6879085"/>
              <a:gd name="connsiteX7" fmla="*/ 1098144 w 8527206"/>
              <a:gd name="connsiteY7" fmla="*/ 6361153 h 6879085"/>
              <a:gd name="connsiteX8" fmla="*/ 430707 w 8527206"/>
              <a:gd name="connsiteY8" fmla="*/ 5712078 h 6879085"/>
              <a:gd name="connsiteX9" fmla="*/ 561 w 8527206"/>
              <a:gd name="connsiteY9" fmla="*/ 4489784 h 6879085"/>
              <a:gd name="connsiteX10" fmla="*/ 47377 w 8527206"/>
              <a:gd name="connsiteY10" fmla="*/ 3965404 h 6879085"/>
              <a:gd name="connsiteX11" fmla="*/ 62248 w 8527206"/>
              <a:gd name="connsiteY11" fmla="*/ 3853657 h 6879085"/>
              <a:gd name="connsiteX12" fmla="*/ 108969 w 8527206"/>
              <a:gd name="connsiteY12" fmla="*/ 3679983 h 6879085"/>
              <a:gd name="connsiteX13" fmla="*/ 139210 w 8527206"/>
              <a:gd name="connsiteY13" fmla="*/ 3612403 h 6879085"/>
              <a:gd name="connsiteX14" fmla="*/ 486668 w 8527206"/>
              <a:gd name="connsiteY14" fmla="*/ 2835581 h 6879085"/>
              <a:gd name="connsiteX15" fmla="*/ 1140836 w 8527206"/>
              <a:gd name="connsiteY15" fmla="*/ 1878442 h 6879085"/>
              <a:gd name="connsiteX16" fmla="*/ 2283959 w 8527206"/>
              <a:gd name="connsiteY16" fmla="*/ 636401 h 6879085"/>
              <a:gd name="connsiteX17" fmla="*/ 2889393 w 8527206"/>
              <a:gd name="connsiteY17" fmla="*/ 87483 h 6879085"/>
              <a:gd name="connsiteX18" fmla="*/ 2971144 w 8527206"/>
              <a:gd name="connsiteY18" fmla="*/ 21085 h 687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27206" h="6879085">
                <a:moveTo>
                  <a:pt x="2971144" y="21085"/>
                </a:moveTo>
                <a:lnTo>
                  <a:pt x="7752484" y="21085"/>
                </a:lnTo>
                <a:lnTo>
                  <a:pt x="8517292" y="0"/>
                </a:lnTo>
                <a:cubicBezTo>
                  <a:pt x="8520597" y="550915"/>
                  <a:pt x="8523901" y="1101829"/>
                  <a:pt x="8527206" y="1652744"/>
                </a:cubicBezTo>
                <a:lnTo>
                  <a:pt x="8527206" y="6879085"/>
                </a:lnTo>
                <a:lnTo>
                  <a:pt x="1968306" y="6879085"/>
                </a:lnTo>
                <a:lnTo>
                  <a:pt x="1963205" y="6876715"/>
                </a:lnTo>
                <a:cubicBezTo>
                  <a:pt x="1660296" y="6729085"/>
                  <a:pt x="1369305" y="6562034"/>
                  <a:pt x="1098144" y="6361153"/>
                </a:cubicBezTo>
                <a:cubicBezTo>
                  <a:pt x="846763" y="6174731"/>
                  <a:pt x="618854" y="5964164"/>
                  <a:pt x="430707" y="5712078"/>
                </a:cubicBezTo>
                <a:cubicBezTo>
                  <a:pt x="160576" y="5349599"/>
                  <a:pt x="10446" y="4944560"/>
                  <a:pt x="561" y="4489784"/>
                </a:cubicBezTo>
                <a:cubicBezTo>
                  <a:pt x="-3349" y="4313367"/>
                  <a:pt x="13298" y="4138562"/>
                  <a:pt x="47377" y="3965404"/>
                </a:cubicBezTo>
                <a:cubicBezTo>
                  <a:pt x="54591" y="3928616"/>
                  <a:pt x="57532" y="3891117"/>
                  <a:pt x="62248" y="3853657"/>
                </a:cubicBezTo>
                <a:lnTo>
                  <a:pt x="108969" y="3679983"/>
                </a:lnTo>
                <a:cubicBezTo>
                  <a:pt x="119050" y="3657455"/>
                  <a:pt x="131522" y="3636010"/>
                  <a:pt x="139210" y="3612403"/>
                </a:cubicBezTo>
                <a:cubicBezTo>
                  <a:pt x="227692" y="3341611"/>
                  <a:pt x="347049" y="3083914"/>
                  <a:pt x="486668" y="2835581"/>
                </a:cubicBezTo>
                <a:cubicBezTo>
                  <a:pt x="676736" y="2497691"/>
                  <a:pt x="899048" y="2181095"/>
                  <a:pt x="1140836" y="1878442"/>
                </a:cubicBezTo>
                <a:cubicBezTo>
                  <a:pt x="1492243" y="1437311"/>
                  <a:pt x="1878074" y="1027633"/>
                  <a:pt x="2283959" y="636401"/>
                </a:cubicBezTo>
                <a:cubicBezTo>
                  <a:pt x="2480507" y="447118"/>
                  <a:pt x="2681614" y="263303"/>
                  <a:pt x="2889393" y="87483"/>
                </a:cubicBezTo>
                <a:lnTo>
                  <a:pt x="2971144" y="21085"/>
                </a:lnTo>
                <a:close/>
              </a:path>
            </a:pathLst>
          </a:custGeom>
          <a:solidFill>
            <a:schemeClr val="accent6">
              <a:lumMod val="20000"/>
              <a:lumOff val="80000"/>
            </a:schemeClr>
          </a:solidFill>
        </p:spPr>
        <p:txBody>
          <a:bodyPr wrap="square" anchor="ctr">
            <a:noAutofit/>
          </a:bodyPr>
          <a:lstStyle>
            <a:lvl1pPr algn="ctr">
              <a:defRPr sz="1600" b="0" i="0">
                <a:latin typeface="Titillium" charset="0"/>
                <a:ea typeface="Titillium" charset="0"/>
                <a:cs typeface="Titillium" charset="0"/>
              </a:defRPr>
            </a:lvl1pPr>
          </a:lstStyle>
          <a:p>
            <a:r>
              <a:rPr lang="en-US" dirty="0"/>
              <a:t>Insert Image</a:t>
            </a:r>
          </a:p>
        </p:txBody>
      </p:sp>
    </p:spTree>
    <p:extLst>
      <p:ext uri="{BB962C8B-B14F-4D97-AF65-F5344CB8AC3E}">
        <p14:creationId xmlns:p14="http://schemas.microsoft.com/office/powerpoint/2010/main" val="391081950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fld id="{E7531437-4442-48C8-B709-CC6C51A1A0DF}" type="datetimeFigureOut">
              <a:rPr lang="en-US">
                <a:solidFill>
                  <a:prstClr val="black">
                    <a:tint val="75000"/>
                  </a:prstClr>
                </a:solidFill>
              </a:rPr>
              <a:pPr>
                <a:defRPr/>
              </a:pPr>
              <a:t>3/29/2019</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68B6C777-8718-4A31-886E-A4AE24A47DAE}" type="slidenum">
              <a:rPr lang="en-US" altLang="en-US"/>
              <a:pPr/>
              <a:t>‹#›</a:t>
            </a:fld>
            <a:endParaRPr lang="en-US" altLang="en-US"/>
          </a:p>
        </p:txBody>
      </p:sp>
    </p:spTree>
    <p:extLst>
      <p:ext uri="{BB962C8B-B14F-4D97-AF65-F5344CB8AC3E}">
        <p14:creationId xmlns:p14="http://schemas.microsoft.com/office/powerpoint/2010/main" val="15539556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922B6D1A-5CE0-4FEF-9F4E-3E788E3D4BDC}" type="datetimeFigureOut">
              <a:rPr lang="en-US">
                <a:solidFill>
                  <a:prstClr val="black">
                    <a:tint val="75000"/>
                  </a:prstClr>
                </a:solidFill>
              </a:rPr>
              <a:pPr>
                <a:defRPr/>
              </a:pPr>
              <a:t>3/29/2019</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96BCF0ED-6940-4F46-84B8-ADAE23FB1B3B}" type="slidenum">
              <a:rPr lang="en-US" altLang="en-US"/>
              <a:pPr/>
              <a:t>‹#›</a:t>
            </a:fld>
            <a:endParaRPr lang="en-US" altLang="en-US"/>
          </a:p>
        </p:txBody>
      </p:sp>
    </p:spTree>
    <p:extLst>
      <p:ext uri="{BB962C8B-B14F-4D97-AF65-F5344CB8AC3E}">
        <p14:creationId xmlns:p14="http://schemas.microsoft.com/office/powerpoint/2010/main" val="1523766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32EBE6BC-934F-4608-B6BB-7BE87B690AAC}" type="datetimeFigureOut">
              <a:rPr lang="en-US">
                <a:solidFill>
                  <a:prstClr val="black">
                    <a:tint val="75000"/>
                  </a:prstClr>
                </a:solidFill>
              </a:rPr>
              <a:pPr>
                <a:defRPr/>
              </a:pPr>
              <a:t>3/29/2019</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4E709EE7-0CEE-49F5-8C35-D2558DC3F379}" type="slidenum">
              <a:rPr lang="en-US" altLang="en-US"/>
              <a:pPr/>
              <a:t>‹#›</a:t>
            </a:fld>
            <a:endParaRPr lang="en-US" altLang="en-US"/>
          </a:p>
        </p:txBody>
      </p:sp>
    </p:spTree>
    <p:extLst>
      <p:ext uri="{BB962C8B-B14F-4D97-AF65-F5344CB8AC3E}">
        <p14:creationId xmlns:p14="http://schemas.microsoft.com/office/powerpoint/2010/main" val="36572828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fld id="{0ADE82FC-3DF3-42FD-BB9A-8A52F8DBAC28}" type="datetimeFigureOut">
              <a:rPr lang="en-US">
                <a:solidFill>
                  <a:prstClr val="black">
                    <a:tint val="75000"/>
                  </a:prstClr>
                </a:solidFill>
              </a:rPr>
              <a:pPr>
                <a:defRPr/>
              </a:pPr>
              <a:t>3/29/2019</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fld id="{74A9C4F1-2854-4869-9A83-F38B21310761}" type="slidenum">
              <a:rPr lang="en-US" altLang="en-US"/>
              <a:pPr/>
              <a:t>‹#›</a:t>
            </a:fld>
            <a:endParaRPr lang="en-US" altLang="en-US"/>
          </a:p>
        </p:txBody>
      </p:sp>
    </p:spTree>
    <p:extLst>
      <p:ext uri="{BB962C8B-B14F-4D97-AF65-F5344CB8AC3E}">
        <p14:creationId xmlns:p14="http://schemas.microsoft.com/office/powerpoint/2010/main" val="14827070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a:defRPr/>
            </a:pPr>
            <a:fld id="{D84FD3C2-EF68-475E-A947-10A8DDED2F1C}" type="datetimeFigureOut">
              <a:rPr lang="en-US">
                <a:solidFill>
                  <a:prstClr val="black">
                    <a:tint val="75000"/>
                  </a:prstClr>
                </a:solidFill>
              </a:rPr>
              <a:pPr>
                <a:defRPr/>
              </a:pPr>
              <a:t>3/29/2019</a:t>
            </a:fld>
            <a:endParaRPr lang="en-US">
              <a:solidFill>
                <a:prstClr val="black">
                  <a:tint val="75000"/>
                </a:prstClr>
              </a:solidFill>
            </a:endParaRPr>
          </a:p>
        </p:txBody>
      </p:sp>
      <p:sp>
        <p:nvSpPr>
          <p:cNvPr id="8"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p:cNvPr>
          <p:cNvSpPr>
            <a:spLocks noGrp="1"/>
          </p:cNvSpPr>
          <p:nvPr>
            <p:ph type="sldNum" sz="quarter" idx="12"/>
          </p:nvPr>
        </p:nvSpPr>
        <p:spPr/>
        <p:txBody>
          <a:bodyPr/>
          <a:lstStyle>
            <a:lvl1pPr>
              <a:defRPr/>
            </a:lvl1pPr>
          </a:lstStyle>
          <a:p>
            <a:fld id="{3AC3A5CD-37ED-4957-973B-DD31EFFD05F1}" type="slidenum">
              <a:rPr lang="en-US" altLang="en-US"/>
              <a:pPr/>
              <a:t>‹#›</a:t>
            </a:fld>
            <a:endParaRPr lang="en-US" altLang="en-US"/>
          </a:p>
        </p:txBody>
      </p:sp>
    </p:spTree>
    <p:extLst>
      <p:ext uri="{BB962C8B-B14F-4D97-AF65-F5344CB8AC3E}">
        <p14:creationId xmlns:p14="http://schemas.microsoft.com/office/powerpoint/2010/main" val="10114864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fld id="{1B2435C0-8AAD-4639-BEEC-05044752979B}" type="datetimeFigureOut">
              <a:rPr lang="en-US">
                <a:solidFill>
                  <a:prstClr val="black">
                    <a:tint val="75000"/>
                  </a:prstClr>
                </a:solidFill>
              </a:rPr>
              <a:pPr>
                <a:defRPr/>
              </a:pPr>
              <a:t>3/29/2019</a:t>
            </a:fld>
            <a:endParaRPr lang="en-US">
              <a:solidFill>
                <a:prstClr val="black">
                  <a:tint val="75000"/>
                </a:prstClr>
              </a:solidFill>
            </a:endParaRPr>
          </a:p>
        </p:txBody>
      </p:sp>
      <p:sp>
        <p:nvSpPr>
          <p:cNvPr id="4"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p:cNvPr>
          <p:cNvSpPr>
            <a:spLocks noGrp="1"/>
          </p:cNvSpPr>
          <p:nvPr>
            <p:ph type="sldNum" sz="quarter" idx="12"/>
          </p:nvPr>
        </p:nvSpPr>
        <p:spPr/>
        <p:txBody>
          <a:bodyPr/>
          <a:lstStyle>
            <a:lvl1pPr>
              <a:defRPr/>
            </a:lvl1pPr>
          </a:lstStyle>
          <a:p>
            <a:fld id="{75F481ED-C536-4902-A36F-A47F4A00E3A2}" type="slidenum">
              <a:rPr lang="en-US" altLang="en-US"/>
              <a:pPr/>
              <a:t>‹#›</a:t>
            </a:fld>
            <a:endParaRPr lang="en-US" altLang="en-US"/>
          </a:p>
        </p:txBody>
      </p:sp>
    </p:spTree>
    <p:extLst>
      <p:ext uri="{BB962C8B-B14F-4D97-AF65-F5344CB8AC3E}">
        <p14:creationId xmlns:p14="http://schemas.microsoft.com/office/powerpoint/2010/main" val="20885636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fld id="{0C8EFFF5-C115-438B-B118-D78AE36E39C6}" type="datetimeFigureOut">
              <a:rPr lang="en-US">
                <a:solidFill>
                  <a:prstClr val="black">
                    <a:tint val="75000"/>
                  </a:prstClr>
                </a:solidFill>
              </a:rPr>
              <a:pPr>
                <a:defRPr/>
              </a:pPr>
              <a:t>3/29/2019</a:t>
            </a:fld>
            <a:endParaRPr lang="en-US">
              <a:solidFill>
                <a:prstClr val="black">
                  <a:tint val="75000"/>
                </a:prstClr>
              </a:solidFill>
            </a:endParaRPr>
          </a:p>
        </p:txBody>
      </p:sp>
      <p:sp>
        <p:nvSpPr>
          <p:cNvPr id="3"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p:cNvPr>
          <p:cNvSpPr>
            <a:spLocks noGrp="1"/>
          </p:cNvSpPr>
          <p:nvPr>
            <p:ph type="sldNum" sz="quarter" idx="12"/>
          </p:nvPr>
        </p:nvSpPr>
        <p:spPr/>
        <p:txBody>
          <a:bodyPr/>
          <a:lstStyle>
            <a:lvl1pPr>
              <a:defRPr/>
            </a:lvl1pPr>
          </a:lstStyle>
          <a:p>
            <a:fld id="{CB1F09EE-62EF-4E36-8026-54152228AA0E}" type="slidenum">
              <a:rPr lang="en-US" altLang="en-US"/>
              <a:pPr/>
              <a:t>‹#›</a:t>
            </a:fld>
            <a:endParaRPr lang="en-US" altLang="en-US"/>
          </a:p>
        </p:txBody>
      </p:sp>
    </p:spTree>
    <p:extLst>
      <p:ext uri="{BB962C8B-B14F-4D97-AF65-F5344CB8AC3E}">
        <p14:creationId xmlns:p14="http://schemas.microsoft.com/office/powerpoint/2010/main" val="156798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83FC14-BA15-4F47-8F09-60A0A94F1C28}" type="datetimeFigureOut">
              <a:rPr lang="id-ID" smtClean="0"/>
              <a:t>29/03/2019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121C46E-B550-43B2-AF39-8660E2E3EE41}" type="slidenum">
              <a:rPr lang="id-ID" smtClean="0"/>
              <a:t>‹#›</a:t>
            </a:fld>
            <a:endParaRPr lang="id-ID"/>
          </a:p>
        </p:txBody>
      </p:sp>
    </p:spTree>
    <p:extLst>
      <p:ext uri="{BB962C8B-B14F-4D97-AF65-F5344CB8AC3E}">
        <p14:creationId xmlns:p14="http://schemas.microsoft.com/office/powerpoint/2010/main" val="132062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E4CDA1B4-E05E-4E59-A266-4FF46778332F}" type="datetimeFigureOut">
              <a:rPr lang="en-US">
                <a:solidFill>
                  <a:prstClr val="black">
                    <a:tint val="75000"/>
                  </a:prstClr>
                </a:solidFill>
              </a:rPr>
              <a:pPr>
                <a:defRPr/>
              </a:pPr>
              <a:t>3/29/2019</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fld id="{426B3F0A-AB6F-4E04-A24F-6FCEE383A3FC}" type="slidenum">
              <a:rPr lang="en-US" altLang="en-US"/>
              <a:pPr/>
              <a:t>‹#›</a:t>
            </a:fld>
            <a:endParaRPr lang="en-US" altLang="en-US"/>
          </a:p>
        </p:txBody>
      </p:sp>
    </p:spTree>
    <p:extLst>
      <p:ext uri="{BB962C8B-B14F-4D97-AF65-F5344CB8AC3E}">
        <p14:creationId xmlns:p14="http://schemas.microsoft.com/office/powerpoint/2010/main" val="31617378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B610D4E0-D66C-44A6-8C20-3AE5FD4F86A8}" type="datetimeFigureOut">
              <a:rPr lang="en-US">
                <a:solidFill>
                  <a:prstClr val="black">
                    <a:tint val="75000"/>
                  </a:prstClr>
                </a:solidFill>
              </a:rPr>
              <a:pPr>
                <a:defRPr/>
              </a:pPr>
              <a:t>3/29/2019</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fld id="{BF6A3E60-0F98-4A0A-80E0-4C30CE831233}" type="slidenum">
              <a:rPr lang="en-US" altLang="en-US"/>
              <a:pPr/>
              <a:t>‹#›</a:t>
            </a:fld>
            <a:endParaRPr lang="en-US" altLang="en-US"/>
          </a:p>
        </p:txBody>
      </p:sp>
    </p:spTree>
    <p:extLst>
      <p:ext uri="{BB962C8B-B14F-4D97-AF65-F5344CB8AC3E}">
        <p14:creationId xmlns:p14="http://schemas.microsoft.com/office/powerpoint/2010/main" val="14635772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F160A39A-AB18-4FC8-A6AC-B87712DE627B}" type="datetimeFigureOut">
              <a:rPr lang="en-US">
                <a:solidFill>
                  <a:prstClr val="black">
                    <a:tint val="75000"/>
                  </a:prstClr>
                </a:solidFill>
              </a:rPr>
              <a:pPr>
                <a:defRPr/>
              </a:pPr>
              <a:t>3/29/2019</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5951EC7B-888E-4B48-BAAC-1984CB84B624}" type="slidenum">
              <a:rPr lang="en-US" altLang="en-US"/>
              <a:pPr/>
              <a:t>‹#›</a:t>
            </a:fld>
            <a:endParaRPr lang="en-US" altLang="en-US"/>
          </a:p>
        </p:txBody>
      </p:sp>
    </p:spTree>
    <p:extLst>
      <p:ext uri="{BB962C8B-B14F-4D97-AF65-F5344CB8AC3E}">
        <p14:creationId xmlns:p14="http://schemas.microsoft.com/office/powerpoint/2010/main" val="27786717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946A2662-E8C8-4FAF-A6F4-DD0283C71340}" type="datetimeFigureOut">
              <a:rPr lang="en-US">
                <a:solidFill>
                  <a:prstClr val="black">
                    <a:tint val="75000"/>
                  </a:prstClr>
                </a:solidFill>
              </a:rPr>
              <a:pPr>
                <a:defRPr/>
              </a:pPr>
              <a:t>3/29/2019</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53B26637-CC9D-4865-8854-EC32C0FB6048}" type="slidenum">
              <a:rPr lang="en-US" altLang="en-US"/>
              <a:pPr/>
              <a:t>‹#›</a:t>
            </a:fld>
            <a:endParaRPr lang="en-US" altLang="en-US"/>
          </a:p>
        </p:txBody>
      </p:sp>
    </p:spTree>
    <p:extLst>
      <p:ext uri="{BB962C8B-B14F-4D97-AF65-F5344CB8AC3E}">
        <p14:creationId xmlns:p14="http://schemas.microsoft.com/office/powerpoint/2010/main" val="32014701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79288"/>
          </a:xfrm>
          <a:prstGeom prst="rect">
            <a:avLst/>
          </a:prstGeom>
        </p:spPr>
        <p:txBody>
          <a:bodyPr/>
          <a:lstStyle>
            <a:lvl1pPr algn="l">
              <a:defRPr>
                <a:solidFill>
                  <a:schemeClr val="tx1">
                    <a:lumMod val="75000"/>
                    <a:lumOff val="25000"/>
                  </a:schemeClr>
                </a:solidFill>
                <a:latin typeface="Arial" pitchFamily="34" charset="0"/>
                <a:cs typeface="Arial" pitchFamily="34" charset="0"/>
              </a:defRPr>
            </a:lvl1pPr>
          </a:lstStyle>
          <a:p>
            <a:r>
              <a:rPr lang="en-US" altLang="ko-KR"/>
              <a:t>Click to edit Master title style</a:t>
            </a:r>
            <a:endParaRPr lang="ko-KR" altLang="en-US" dirty="0"/>
          </a:p>
        </p:txBody>
      </p:sp>
      <p:sp>
        <p:nvSpPr>
          <p:cNvPr id="4" name="Content Placeholder 2"/>
          <p:cNvSpPr>
            <a:spLocks noGrp="1"/>
          </p:cNvSpPr>
          <p:nvPr>
            <p:ph idx="1"/>
          </p:nvPr>
        </p:nvSpPr>
        <p:spPr>
          <a:xfrm>
            <a:off x="527381" y="1508788"/>
            <a:ext cx="11329259" cy="614197"/>
          </a:xfrm>
          <a:prstGeom prst="rect">
            <a:avLst/>
          </a:prstGeom>
        </p:spPr>
        <p:txBody>
          <a:bodyPr anchor="ctr"/>
          <a:lstStyle>
            <a:lvl1pPr marL="0" indent="0">
              <a:buNone/>
              <a:defRPr sz="27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541173" y="2411015"/>
            <a:ext cx="11329259" cy="3994316"/>
          </a:xfrm>
          <a:prstGeom prst="rect">
            <a:avLst/>
          </a:prstGeom>
        </p:spPr>
        <p:txBody>
          <a:bodyPr lIns="395990"/>
          <a:lstStyle>
            <a:lvl1pPr marL="0" indent="0">
              <a:buNone/>
              <a:defRPr sz="19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3271443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759D6C-4B2C-4BDD-9BFD-A722BC0741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xmlns="" id="{C2BC02B0-FF6F-4E6D-B8EA-B124FD2BB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xmlns="" id="{361C76E3-80B4-473C-A27A-30242F24C660}"/>
              </a:ext>
            </a:extLst>
          </p:cNvPr>
          <p:cNvSpPr>
            <a:spLocks noGrp="1"/>
          </p:cNvSpPr>
          <p:nvPr>
            <p:ph type="dt" sz="half" idx="10"/>
          </p:nvPr>
        </p:nvSpPr>
        <p:spPr/>
        <p:txBody>
          <a:bodyPr/>
          <a:lstStyle/>
          <a:p>
            <a:fld id="{906630C8-25D0-4A06-B1E3-6EB0ABAD13AF}" type="datetimeFigureOut">
              <a:rPr lang="id-ID" smtClean="0">
                <a:solidFill>
                  <a:prstClr val="black">
                    <a:tint val="75000"/>
                  </a:prstClr>
                </a:solidFill>
              </a:rPr>
              <a:pPr/>
              <a:t>29/03/2019</a:t>
            </a:fld>
            <a:endParaRPr lang="id-ID">
              <a:solidFill>
                <a:prstClr val="black">
                  <a:tint val="75000"/>
                </a:prstClr>
              </a:solidFill>
            </a:endParaRPr>
          </a:p>
        </p:txBody>
      </p:sp>
      <p:sp>
        <p:nvSpPr>
          <p:cNvPr id="5" name="Footer Placeholder 4">
            <a:extLst>
              <a:ext uri="{FF2B5EF4-FFF2-40B4-BE49-F238E27FC236}">
                <a16:creationId xmlns:a16="http://schemas.microsoft.com/office/drawing/2014/main" xmlns="" id="{D0DF210D-734A-4B04-8432-91F93AD06ABD}"/>
              </a:ext>
            </a:extLst>
          </p:cNvPr>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a:extLst>
              <a:ext uri="{FF2B5EF4-FFF2-40B4-BE49-F238E27FC236}">
                <a16:creationId xmlns:a16="http://schemas.microsoft.com/office/drawing/2014/main" xmlns="" id="{C1989578-07C9-4305-96AB-0F175B1D790A}"/>
              </a:ext>
            </a:extLst>
          </p:cNvPr>
          <p:cNvSpPr>
            <a:spLocks noGrp="1"/>
          </p:cNvSpPr>
          <p:nvPr>
            <p:ph type="sldNum" sz="quarter" idx="12"/>
          </p:nvPr>
        </p:nvSpPr>
        <p:spPr/>
        <p:txBody>
          <a:bodyPr/>
          <a:lstStyle/>
          <a:p>
            <a:fld id="{494F53A1-6BF7-4208-A9B0-021135B25BF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4498062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063CC6-0444-4F42-BBB8-A708EF421A7B}"/>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xmlns="" id="{673B67D1-7259-4C3F-8BDF-6983FF433E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6AD165C3-AE12-4F28-8A2D-C768B985126F}"/>
              </a:ext>
            </a:extLst>
          </p:cNvPr>
          <p:cNvSpPr>
            <a:spLocks noGrp="1"/>
          </p:cNvSpPr>
          <p:nvPr>
            <p:ph type="dt" sz="half" idx="10"/>
          </p:nvPr>
        </p:nvSpPr>
        <p:spPr/>
        <p:txBody>
          <a:bodyPr/>
          <a:lstStyle/>
          <a:p>
            <a:fld id="{906630C8-25D0-4A06-B1E3-6EB0ABAD13AF}" type="datetimeFigureOut">
              <a:rPr lang="id-ID" smtClean="0">
                <a:solidFill>
                  <a:prstClr val="black">
                    <a:tint val="75000"/>
                  </a:prstClr>
                </a:solidFill>
              </a:rPr>
              <a:pPr/>
              <a:t>29/03/2019</a:t>
            </a:fld>
            <a:endParaRPr lang="id-ID">
              <a:solidFill>
                <a:prstClr val="black">
                  <a:tint val="75000"/>
                </a:prstClr>
              </a:solidFill>
            </a:endParaRPr>
          </a:p>
        </p:txBody>
      </p:sp>
      <p:sp>
        <p:nvSpPr>
          <p:cNvPr id="5" name="Footer Placeholder 4">
            <a:extLst>
              <a:ext uri="{FF2B5EF4-FFF2-40B4-BE49-F238E27FC236}">
                <a16:creationId xmlns:a16="http://schemas.microsoft.com/office/drawing/2014/main" xmlns="" id="{BFFF6081-6FED-4752-AF86-213DF635FC93}"/>
              </a:ext>
            </a:extLst>
          </p:cNvPr>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a:extLst>
              <a:ext uri="{FF2B5EF4-FFF2-40B4-BE49-F238E27FC236}">
                <a16:creationId xmlns:a16="http://schemas.microsoft.com/office/drawing/2014/main" xmlns="" id="{8B5DF46E-5C6F-44F6-8DB5-5DF16D37F152}"/>
              </a:ext>
            </a:extLst>
          </p:cNvPr>
          <p:cNvSpPr>
            <a:spLocks noGrp="1"/>
          </p:cNvSpPr>
          <p:nvPr>
            <p:ph type="sldNum" sz="quarter" idx="12"/>
          </p:nvPr>
        </p:nvSpPr>
        <p:spPr/>
        <p:txBody>
          <a:bodyPr/>
          <a:lstStyle/>
          <a:p>
            <a:fld id="{494F53A1-6BF7-4208-A9B0-021135B25BF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1934502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1C3E3F-53E6-4152-86AA-38C50595ED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xmlns="" id="{4C4A0767-3AEE-46B1-95A5-3E8A0FF487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DEC1115-18F9-4D8A-A9F1-DABFFEC61A60}"/>
              </a:ext>
            </a:extLst>
          </p:cNvPr>
          <p:cNvSpPr>
            <a:spLocks noGrp="1"/>
          </p:cNvSpPr>
          <p:nvPr>
            <p:ph type="dt" sz="half" idx="10"/>
          </p:nvPr>
        </p:nvSpPr>
        <p:spPr/>
        <p:txBody>
          <a:bodyPr/>
          <a:lstStyle/>
          <a:p>
            <a:fld id="{906630C8-25D0-4A06-B1E3-6EB0ABAD13AF}" type="datetimeFigureOut">
              <a:rPr lang="id-ID" smtClean="0">
                <a:solidFill>
                  <a:prstClr val="black">
                    <a:tint val="75000"/>
                  </a:prstClr>
                </a:solidFill>
              </a:rPr>
              <a:pPr/>
              <a:t>29/03/2019</a:t>
            </a:fld>
            <a:endParaRPr lang="id-ID">
              <a:solidFill>
                <a:prstClr val="black">
                  <a:tint val="75000"/>
                </a:prstClr>
              </a:solidFill>
            </a:endParaRPr>
          </a:p>
        </p:txBody>
      </p:sp>
      <p:sp>
        <p:nvSpPr>
          <p:cNvPr id="5" name="Footer Placeholder 4">
            <a:extLst>
              <a:ext uri="{FF2B5EF4-FFF2-40B4-BE49-F238E27FC236}">
                <a16:creationId xmlns:a16="http://schemas.microsoft.com/office/drawing/2014/main" xmlns="" id="{B12291A8-A389-4B6E-92C1-7B366EE037BA}"/>
              </a:ext>
            </a:extLst>
          </p:cNvPr>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a:extLst>
              <a:ext uri="{FF2B5EF4-FFF2-40B4-BE49-F238E27FC236}">
                <a16:creationId xmlns:a16="http://schemas.microsoft.com/office/drawing/2014/main" xmlns="" id="{7C0A1F84-5BBF-456C-AC90-45AB6AF1A6D4}"/>
              </a:ext>
            </a:extLst>
          </p:cNvPr>
          <p:cNvSpPr>
            <a:spLocks noGrp="1"/>
          </p:cNvSpPr>
          <p:nvPr>
            <p:ph type="sldNum" sz="quarter" idx="12"/>
          </p:nvPr>
        </p:nvSpPr>
        <p:spPr/>
        <p:txBody>
          <a:bodyPr/>
          <a:lstStyle/>
          <a:p>
            <a:fld id="{494F53A1-6BF7-4208-A9B0-021135B25BF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3916408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E0E54E-DE8C-46A9-9D09-12AC0C0442B6}"/>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xmlns="" id="{95422BF3-E6DA-473F-BECC-7AB5EFF9A78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xmlns="" id="{10F8CE27-5797-430E-985F-78C7531A03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xmlns="" id="{6CDD03DC-D19C-41E1-8CC1-6327DE46EDAD}"/>
              </a:ext>
            </a:extLst>
          </p:cNvPr>
          <p:cNvSpPr>
            <a:spLocks noGrp="1"/>
          </p:cNvSpPr>
          <p:nvPr>
            <p:ph type="dt" sz="half" idx="10"/>
          </p:nvPr>
        </p:nvSpPr>
        <p:spPr/>
        <p:txBody>
          <a:bodyPr/>
          <a:lstStyle/>
          <a:p>
            <a:fld id="{906630C8-25D0-4A06-B1E3-6EB0ABAD13AF}" type="datetimeFigureOut">
              <a:rPr lang="id-ID" smtClean="0">
                <a:solidFill>
                  <a:prstClr val="black">
                    <a:tint val="75000"/>
                  </a:prstClr>
                </a:solidFill>
              </a:rPr>
              <a:pPr/>
              <a:t>29/03/2019</a:t>
            </a:fld>
            <a:endParaRPr lang="id-ID">
              <a:solidFill>
                <a:prstClr val="black">
                  <a:tint val="75000"/>
                </a:prstClr>
              </a:solidFill>
            </a:endParaRPr>
          </a:p>
        </p:txBody>
      </p:sp>
      <p:sp>
        <p:nvSpPr>
          <p:cNvPr id="6" name="Footer Placeholder 5">
            <a:extLst>
              <a:ext uri="{FF2B5EF4-FFF2-40B4-BE49-F238E27FC236}">
                <a16:creationId xmlns:a16="http://schemas.microsoft.com/office/drawing/2014/main" xmlns="" id="{C7C268D9-B195-400F-B19F-57E57747649E}"/>
              </a:ext>
            </a:extLst>
          </p:cNvPr>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a:extLst>
              <a:ext uri="{FF2B5EF4-FFF2-40B4-BE49-F238E27FC236}">
                <a16:creationId xmlns:a16="http://schemas.microsoft.com/office/drawing/2014/main" xmlns="" id="{61923FA5-D91F-4D85-AEEE-30D954543089}"/>
              </a:ext>
            </a:extLst>
          </p:cNvPr>
          <p:cNvSpPr>
            <a:spLocks noGrp="1"/>
          </p:cNvSpPr>
          <p:nvPr>
            <p:ph type="sldNum" sz="quarter" idx="12"/>
          </p:nvPr>
        </p:nvSpPr>
        <p:spPr/>
        <p:txBody>
          <a:bodyPr/>
          <a:lstStyle/>
          <a:p>
            <a:fld id="{494F53A1-6BF7-4208-A9B0-021135B25BF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7153412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33E7D3-6DF5-4992-A0E0-291E202D937A}"/>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xmlns="" id="{25658BD9-E25D-4F21-830E-652B303B76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2040929-E353-4613-ABFA-8134509270E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xmlns="" id="{E861A87C-F3FB-4DC8-B618-F438115B60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7B71D6F7-92F5-475C-A607-43334E896C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xmlns="" id="{BE629AA0-88B9-4B0D-9BAF-39AD9EF3C915}"/>
              </a:ext>
            </a:extLst>
          </p:cNvPr>
          <p:cNvSpPr>
            <a:spLocks noGrp="1"/>
          </p:cNvSpPr>
          <p:nvPr>
            <p:ph type="dt" sz="half" idx="10"/>
          </p:nvPr>
        </p:nvSpPr>
        <p:spPr/>
        <p:txBody>
          <a:bodyPr/>
          <a:lstStyle/>
          <a:p>
            <a:fld id="{906630C8-25D0-4A06-B1E3-6EB0ABAD13AF}" type="datetimeFigureOut">
              <a:rPr lang="id-ID" smtClean="0">
                <a:solidFill>
                  <a:prstClr val="black">
                    <a:tint val="75000"/>
                  </a:prstClr>
                </a:solidFill>
              </a:rPr>
              <a:pPr/>
              <a:t>29/03/2019</a:t>
            </a:fld>
            <a:endParaRPr lang="id-ID">
              <a:solidFill>
                <a:prstClr val="black">
                  <a:tint val="75000"/>
                </a:prstClr>
              </a:solidFill>
            </a:endParaRPr>
          </a:p>
        </p:txBody>
      </p:sp>
      <p:sp>
        <p:nvSpPr>
          <p:cNvPr id="8" name="Footer Placeholder 7">
            <a:extLst>
              <a:ext uri="{FF2B5EF4-FFF2-40B4-BE49-F238E27FC236}">
                <a16:creationId xmlns:a16="http://schemas.microsoft.com/office/drawing/2014/main" xmlns="" id="{1147D8D7-12F0-40C3-B7EF-BEF635561AA8}"/>
              </a:ext>
            </a:extLst>
          </p:cNvPr>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a:extLst>
              <a:ext uri="{FF2B5EF4-FFF2-40B4-BE49-F238E27FC236}">
                <a16:creationId xmlns:a16="http://schemas.microsoft.com/office/drawing/2014/main" xmlns="" id="{E6BDC0B0-AB72-43E0-A436-871F4A83362B}"/>
              </a:ext>
            </a:extLst>
          </p:cNvPr>
          <p:cNvSpPr>
            <a:spLocks noGrp="1"/>
          </p:cNvSpPr>
          <p:nvPr>
            <p:ph type="sldNum" sz="quarter" idx="12"/>
          </p:nvPr>
        </p:nvSpPr>
        <p:spPr/>
        <p:txBody>
          <a:bodyPr/>
          <a:lstStyle/>
          <a:p>
            <a:fld id="{494F53A1-6BF7-4208-A9B0-021135B25BF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42183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10.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heme" Target="../theme/theme11.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9.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83FC14-BA15-4F47-8F09-60A0A94F1C28}" type="datetimeFigureOut">
              <a:rPr lang="id-ID" smtClean="0"/>
              <a:t>29/03/2019</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1C46E-B550-43B2-AF39-8660E2E3EE41}" type="slidenum">
              <a:rPr lang="id-ID" smtClean="0"/>
              <a:t>‹#›</a:t>
            </a:fld>
            <a:endParaRPr lang="id-ID"/>
          </a:p>
        </p:txBody>
      </p:sp>
    </p:spTree>
    <p:extLst>
      <p:ext uri="{BB962C8B-B14F-4D97-AF65-F5344CB8AC3E}">
        <p14:creationId xmlns:p14="http://schemas.microsoft.com/office/powerpoint/2010/main" val="4049609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35FCFD4-D886-4D8C-B901-322F623B07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xmlns="" id="{781A2678-ADF2-435F-BE73-C3F88329F7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F9AE9556-F3F3-4F28-925F-2FBE084EA3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630C8-25D0-4A06-B1E3-6EB0ABAD13AF}" type="datetimeFigureOut">
              <a:rPr lang="id-ID" smtClean="0">
                <a:solidFill>
                  <a:prstClr val="black">
                    <a:tint val="75000"/>
                  </a:prstClr>
                </a:solidFill>
              </a:rPr>
              <a:pPr/>
              <a:t>29/03/2019</a:t>
            </a:fld>
            <a:endParaRPr lang="id-ID">
              <a:solidFill>
                <a:prstClr val="black">
                  <a:tint val="75000"/>
                </a:prstClr>
              </a:solidFill>
            </a:endParaRPr>
          </a:p>
        </p:txBody>
      </p:sp>
      <p:sp>
        <p:nvSpPr>
          <p:cNvPr id="5" name="Footer Placeholder 4">
            <a:extLst>
              <a:ext uri="{FF2B5EF4-FFF2-40B4-BE49-F238E27FC236}">
                <a16:creationId xmlns:a16="http://schemas.microsoft.com/office/drawing/2014/main" xmlns="" id="{A1311508-0DD7-4C21-BC8E-237C49D7CB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a:extLst>
              <a:ext uri="{FF2B5EF4-FFF2-40B4-BE49-F238E27FC236}">
                <a16:creationId xmlns:a16="http://schemas.microsoft.com/office/drawing/2014/main" xmlns="" id="{467723E4-1F28-4336-ADB7-CE2EF5CED5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F53A1-6BF7-4208-A9B0-021135B25BF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12068672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F193D1-5906-40AA-8996-A7E890062E83}" type="datetimeFigureOut">
              <a:rPr lang="en-US">
                <a:solidFill>
                  <a:prstClr val="black">
                    <a:tint val="75000"/>
                  </a:prstClr>
                </a:solidFill>
              </a:rPr>
              <a:pPr>
                <a:defRPr/>
              </a:pPr>
              <a:t>3/29/2019</a:t>
            </a:fld>
            <a:endParaRPr lang="en-US">
              <a:solidFill>
                <a:prstClr val="black">
                  <a:tint val="75000"/>
                </a:prstClr>
              </a:solidFill>
            </a:endParaRPr>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pPr>
            <a:fld id="{DFA67A33-0B45-45D6-8F57-97E4C9203ABB}" type="slidenum">
              <a:rPr lang="en-US" altLang="en-US"/>
              <a:pPr fontAlgn="base">
                <a:spcBef>
                  <a:spcPct val="0"/>
                </a:spcBef>
                <a:spcAft>
                  <a:spcPct val="0"/>
                </a:spcAft>
              </a:pPr>
              <a:t>‹#›</a:t>
            </a:fld>
            <a:endParaRPr lang="en-US" altLang="en-US"/>
          </a:p>
        </p:txBody>
      </p:sp>
    </p:spTree>
    <p:extLst>
      <p:ext uri="{BB962C8B-B14F-4D97-AF65-F5344CB8AC3E}">
        <p14:creationId xmlns:p14="http://schemas.microsoft.com/office/powerpoint/2010/main" val="225158380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0635DD92-A7BA-4283-AB10-1B0E7CDBA172}" type="datetime1">
              <a:rPr lang="id-ID" smtClean="0">
                <a:solidFill>
                  <a:prstClr val="black">
                    <a:tint val="75000"/>
                  </a:prstClr>
                </a:solidFill>
              </a:rPr>
              <a:pPr/>
              <a:t>29/03/2019</a:t>
            </a:fld>
            <a:endParaRPr lang="id-ID">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5383283-3D74-409F-B8E7-32B7DB623D5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73971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id-ID"/>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A2CA5E-512D-41B8-A932-0A5A71125BC4}" type="datetimeFigureOut">
              <a:rPr lang="en-US" smtClean="0">
                <a:solidFill>
                  <a:prstClr val="black">
                    <a:tint val="75000"/>
                  </a:prstClr>
                </a:solidFill>
                <a:ea typeface="SimSun" pitchFamily="2" charset="-122"/>
              </a:rPr>
              <a:pPr/>
              <a:t>3/29/2019</a:t>
            </a:fld>
            <a:endParaRPr lang="en-US">
              <a:solidFill>
                <a:prstClr val="black">
                  <a:tint val="75000"/>
                </a:prstClr>
              </a:solidFill>
              <a:ea typeface="SimSun" pitchFamily="2" charset="-122"/>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a typeface="SimSun" pitchFamily="2" charset="-122"/>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ABBDCE-137B-48DD-B97A-3802629A0CE9}" type="slidenum">
              <a:rPr lang="en-US" smtClean="0">
                <a:solidFill>
                  <a:prstClr val="black">
                    <a:tint val="75000"/>
                  </a:prstClr>
                </a:solidFill>
                <a:ea typeface="SimSun" pitchFamily="2" charset="-122"/>
              </a:rPr>
              <a:pPr/>
              <a:t>‹#›</a:t>
            </a:fld>
            <a:endParaRPr lang="en-US">
              <a:solidFill>
                <a:prstClr val="black">
                  <a:tint val="75000"/>
                </a:prstClr>
              </a:solidFill>
              <a:ea typeface="SimSun" pitchFamily="2" charset="-122"/>
            </a:endParaRPr>
          </a:p>
        </p:txBody>
      </p:sp>
    </p:spTree>
    <p:extLst>
      <p:ext uri="{BB962C8B-B14F-4D97-AF65-F5344CB8AC3E}">
        <p14:creationId xmlns:p14="http://schemas.microsoft.com/office/powerpoint/2010/main" val="7848196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54401-3C54-47B8-B6C6-1BE8A4CCFA54}" type="datetimeFigureOut">
              <a:rPr lang="en-US" smtClean="0">
                <a:solidFill>
                  <a:prstClr val="black">
                    <a:tint val="75000"/>
                  </a:prstClr>
                </a:solidFill>
              </a:rPr>
              <a:pPr/>
              <a:t>3/29/2019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3B726-25D7-403A-9623-7850F4E952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60371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6630AF1-6BF8-4924-8DD3-D5F69829F2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02B26FDD-389C-42FF-9B63-A474F76BF3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ED18CD77-4C7B-4D11-B559-DD2DFE0F19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A24687-EC44-4C4D-8A5A-EB607AB70EC0}" type="datetimeFigureOut">
              <a:rPr lang="en-GB" smtClean="0">
                <a:solidFill>
                  <a:prstClr val="black">
                    <a:tint val="75000"/>
                  </a:prstClr>
                </a:solidFill>
              </a:rPr>
              <a:pPr/>
              <a:t>29/03/2019</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39DACA1B-F4BB-4E88-8976-00DBDD0703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461F802E-1EED-4398-A4AB-1C05797AB1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C4091-359C-47B5-BC13-F6553762E74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045306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35FCFD4-D886-4D8C-B901-322F623B07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 xmlns:a16="http://schemas.microsoft.com/office/drawing/2014/main" id="{781A2678-ADF2-435F-BE73-C3F88329F7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 xmlns:a16="http://schemas.microsoft.com/office/drawing/2014/main" id="{F9AE9556-F3F3-4F28-925F-2FBE084EA3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630C8-25D0-4A06-B1E3-6EB0ABAD13AF}" type="datetimeFigureOut">
              <a:rPr lang="id-ID" smtClean="0">
                <a:solidFill>
                  <a:prstClr val="black">
                    <a:tint val="75000"/>
                  </a:prstClr>
                </a:solidFill>
              </a:rPr>
              <a:pPr/>
              <a:t>29/03/2019</a:t>
            </a:fld>
            <a:endParaRPr lang="id-ID">
              <a:solidFill>
                <a:prstClr val="black">
                  <a:tint val="75000"/>
                </a:prstClr>
              </a:solidFill>
            </a:endParaRPr>
          </a:p>
        </p:txBody>
      </p:sp>
      <p:sp>
        <p:nvSpPr>
          <p:cNvPr id="5" name="Footer Placeholder 4">
            <a:extLst>
              <a:ext uri="{FF2B5EF4-FFF2-40B4-BE49-F238E27FC236}">
                <a16:creationId xmlns="" xmlns:a16="http://schemas.microsoft.com/office/drawing/2014/main" id="{A1311508-0DD7-4C21-BC8E-237C49D7CB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a:extLst>
              <a:ext uri="{FF2B5EF4-FFF2-40B4-BE49-F238E27FC236}">
                <a16:creationId xmlns="" xmlns:a16="http://schemas.microsoft.com/office/drawing/2014/main" id="{467723E4-1F28-4336-ADB7-CE2EF5CED5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F53A1-6BF7-4208-A9B0-021135B25BF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77272388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646608"/>
      </p:ext>
    </p:extLst>
  </p:cSld>
  <p:clrMap bg1="lt1" tx1="dk1" bg2="lt2" tx2="dk2" accent1="accent1" accent2="accent2" accent3="accent3" accent4="accent4" accent5="accent5" accent6="accent6" hlink="hlink" folHlink="folHlink"/>
  <p:sldLayoutIdLst>
    <p:sldLayoutId id="2147483723" r:id="rId1"/>
    <p:sldLayoutId id="214748372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2CA5E-512D-41B8-A932-0A5A71125BC4}" type="datetimeFigureOut">
              <a:rPr lang="en-US" smtClean="0">
                <a:solidFill>
                  <a:prstClr val="black">
                    <a:tint val="75000"/>
                  </a:prstClr>
                </a:solidFill>
              </a:rPr>
              <a:pPr/>
              <a:t>3/29/2019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BDCE-137B-48DD-B97A-3802629A0C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31235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F193D1-5906-40AA-8996-A7E890062E83}" type="datetimeFigureOut">
              <a:rPr lang="en-US">
                <a:solidFill>
                  <a:prstClr val="black">
                    <a:tint val="75000"/>
                  </a:prstClr>
                </a:solidFill>
              </a:rPr>
              <a:pPr>
                <a:defRPr/>
              </a:pPr>
              <a:t>3/29/2019</a:t>
            </a:fld>
            <a:endParaRPr lang="en-US">
              <a:solidFill>
                <a:prstClr val="black">
                  <a:tint val="75000"/>
                </a:prstClr>
              </a:solidFill>
            </a:endParaRPr>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pPr>
            <a:fld id="{DFA67A33-0B45-45D6-8F57-97E4C9203ABB}" type="slidenum">
              <a:rPr lang="en-US" altLang="en-US"/>
              <a:pPr fontAlgn="base">
                <a:spcBef>
                  <a:spcPct val="0"/>
                </a:spcBef>
                <a:spcAft>
                  <a:spcPct val="0"/>
                </a:spcAft>
              </a:pPr>
              <a:t>‹#›</a:t>
            </a:fld>
            <a:endParaRPr lang="en-US" altLang="en-US"/>
          </a:p>
        </p:txBody>
      </p:sp>
    </p:spTree>
    <p:extLst>
      <p:ext uri="{BB962C8B-B14F-4D97-AF65-F5344CB8AC3E}">
        <p14:creationId xmlns:p14="http://schemas.microsoft.com/office/powerpoint/2010/main" val="314355195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8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8.xml"/><Relationship Id="rId5" Type="http://schemas.openxmlformats.org/officeDocument/2006/relationships/image" Target="../media/image9.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9.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2.xml"/><Relationship Id="rId13" Type="http://schemas.openxmlformats.org/officeDocument/2006/relationships/diagramColors" Target="../diagrams/colors13.xml"/><Relationship Id="rId3" Type="http://schemas.openxmlformats.org/officeDocument/2006/relationships/image" Target="../media/image15.png"/><Relationship Id="rId7" Type="http://schemas.openxmlformats.org/officeDocument/2006/relationships/diagramQuickStyle" Target="../diagrams/quickStyle12.xml"/><Relationship Id="rId12" Type="http://schemas.openxmlformats.org/officeDocument/2006/relationships/diagramQuickStyle" Target="../diagrams/quickStyle13.xml"/><Relationship Id="rId2" Type="http://schemas.openxmlformats.org/officeDocument/2006/relationships/notesSlide" Target="../notesSlides/notesSlide8.xml"/><Relationship Id="rId1" Type="http://schemas.openxmlformats.org/officeDocument/2006/relationships/slideLayout" Target="../slideLayouts/slideLayout70.xml"/><Relationship Id="rId6" Type="http://schemas.openxmlformats.org/officeDocument/2006/relationships/diagramLayout" Target="../diagrams/layout12.xml"/><Relationship Id="rId11" Type="http://schemas.openxmlformats.org/officeDocument/2006/relationships/diagramLayout" Target="../diagrams/layout13.xml"/><Relationship Id="rId5" Type="http://schemas.openxmlformats.org/officeDocument/2006/relationships/diagramData" Target="../diagrams/data12.xml"/><Relationship Id="rId10" Type="http://schemas.openxmlformats.org/officeDocument/2006/relationships/diagramData" Target="../diagrams/data13.xml"/><Relationship Id="rId4" Type="http://schemas.openxmlformats.org/officeDocument/2006/relationships/image" Target="../media/image9.png"/><Relationship Id="rId9" Type="http://schemas.microsoft.com/office/2007/relationships/diagramDrawing" Target="../diagrams/drawing12.xml"/><Relationship Id="rId14" Type="http://schemas.microsoft.com/office/2007/relationships/diagramDrawing" Target="../diagrams/drawing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6.xml"/><Relationship Id="rId6" Type="http://schemas.openxmlformats.org/officeDocument/2006/relationships/image" Target="../media/image15.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82.xml"/><Relationship Id="rId7" Type="http://schemas.openxmlformats.org/officeDocument/2006/relationships/image" Target="../media/image30.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9.emf"/><Relationship Id="rId5" Type="http://schemas.openxmlformats.org/officeDocument/2006/relationships/oleObject" Target="../embeddings/oleObject1.bin"/><Relationship Id="rId4" Type="http://schemas.openxmlformats.org/officeDocument/2006/relationships/notesSlide" Target="../notesSlides/notesSlide11.xml"/><Relationship Id="rId9"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p:cNvPr>
          <p:cNvSpPr/>
          <p:nvPr/>
        </p:nvSpPr>
        <p:spPr>
          <a:xfrm>
            <a:off x="-117475" y="6448425"/>
            <a:ext cx="10756900" cy="409575"/>
          </a:xfrm>
          <a:prstGeom prst="rect">
            <a:avLst/>
          </a:prstGeom>
          <a:solidFill>
            <a:srgbClr val="009C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8" name="Rectangle 7">
            <a:extLst/>
          </p:cNvPr>
          <p:cNvSpPr/>
          <p:nvPr/>
        </p:nvSpPr>
        <p:spPr>
          <a:xfrm>
            <a:off x="1430338" y="0"/>
            <a:ext cx="10758487" cy="288925"/>
          </a:xfrm>
          <a:prstGeom prst="rect">
            <a:avLst/>
          </a:prstGeom>
          <a:solidFill>
            <a:srgbClr val="009C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nvGrpSpPr>
          <p:cNvPr id="3076" name="Group 3"/>
          <p:cNvGrpSpPr>
            <a:grpSpLocks/>
          </p:cNvGrpSpPr>
          <p:nvPr/>
        </p:nvGrpSpPr>
        <p:grpSpPr bwMode="auto">
          <a:xfrm flipH="1" flipV="1">
            <a:off x="-3175" y="0"/>
            <a:ext cx="3024188" cy="2382838"/>
            <a:chOff x="8810328" y="3208416"/>
            <a:chExt cx="14462571" cy="15902660"/>
          </a:xfrm>
        </p:grpSpPr>
        <p:sp>
          <p:nvSpPr>
            <p:cNvPr id="5" name="Isosceles Triangle 4">
              <a:extLst/>
            </p:cNvPr>
            <p:cNvSpPr/>
            <p:nvPr/>
          </p:nvSpPr>
          <p:spPr>
            <a:xfrm rot="16200000">
              <a:off x="8078645" y="4088424"/>
              <a:ext cx="15743736" cy="14280365"/>
            </a:xfrm>
            <a:prstGeom prst="triangle">
              <a:avLst>
                <a:gd name="adj" fmla="val 0"/>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6" name="Isosceles Triangle 5">
              <a:extLst/>
            </p:cNvPr>
            <p:cNvSpPr/>
            <p:nvPr/>
          </p:nvSpPr>
          <p:spPr>
            <a:xfrm rot="16200000">
              <a:off x="10765553" y="6597724"/>
              <a:ext cx="15828494" cy="9155831"/>
            </a:xfrm>
            <a:prstGeom prst="triangle">
              <a:avLst>
                <a:gd name="adj" fmla="val 19555"/>
              </a:avLst>
            </a:prstGeom>
            <a:solidFill>
              <a:srgbClr val="C9D408"/>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7" name="Isosceles Triangle 6">
              <a:extLst/>
            </p:cNvPr>
            <p:cNvSpPr/>
            <p:nvPr/>
          </p:nvSpPr>
          <p:spPr>
            <a:xfrm rot="16200000">
              <a:off x="12296196" y="8134373"/>
              <a:ext cx="15902660" cy="6050746"/>
            </a:xfrm>
            <a:prstGeom prst="triangle">
              <a:avLst>
                <a:gd name="adj" fmla="val 33238"/>
              </a:avLst>
            </a:prstGeom>
            <a:solidFill>
              <a:srgbClr val="00206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grpSp>
        <p:nvGrpSpPr>
          <p:cNvPr id="3077" name="Group 11"/>
          <p:cNvGrpSpPr>
            <a:grpSpLocks/>
          </p:cNvGrpSpPr>
          <p:nvPr/>
        </p:nvGrpSpPr>
        <p:grpSpPr bwMode="auto">
          <a:xfrm>
            <a:off x="8915400" y="3454400"/>
            <a:ext cx="3276600" cy="3403600"/>
            <a:chOff x="8520359" y="1698455"/>
            <a:chExt cx="10407619" cy="17441778"/>
          </a:xfrm>
        </p:grpSpPr>
        <p:sp>
          <p:nvSpPr>
            <p:cNvPr id="13" name="Right Triangle 12">
              <a:extLst/>
            </p:cNvPr>
            <p:cNvSpPr/>
            <p:nvPr/>
          </p:nvSpPr>
          <p:spPr>
            <a:xfrm rot="5400000" flipH="1" flipV="1">
              <a:off x="9117651" y="5246057"/>
              <a:ext cx="13357929" cy="6262724"/>
            </a:xfrm>
            <a:prstGeom prst="rtTriangle">
              <a:avLst/>
            </a:prstGeom>
            <a:solidFill>
              <a:srgbClr val="009C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4" name="Right Triangle 13">
              <a:extLst/>
            </p:cNvPr>
            <p:cNvSpPr/>
            <p:nvPr/>
          </p:nvSpPr>
          <p:spPr>
            <a:xfrm rot="5400000" flipH="1" flipV="1">
              <a:off x="7678032" y="7890287"/>
              <a:ext cx="13357929" cy="9141962"/>
            </a:xfrm>
            <a:prstGeom prst="rtTriangle">
              <a:avLst/>
            </a:prstGeom>
            <a:solidFill>
              <a:srgbClr val="C9D4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5" name="Right Triangle 14">
              <a:extLst/>
            </p:cNvPr>
            <p:cNvSpPr/>
            <p:nvPr/>
          </p:nvSpPr>
          <p:spPr>
            <a:xfrm rot="5400000" flipH="1" flipV="1">
              <a:off x="8774329" y="8996669"/>
              <a:ext cx="11145166" cy="914196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6" name="Right Triangle 15">
              <a:extLst/>
            </p:cNvPr>
            <p:cNvSpPr/>
            <p:nvPr/>
          </p:nvSpPr>
          <p:spPr>
            <a:xfrm flipH="1">
              <a:off x="8520359" y="13364271"/>
              <a:ext cx="10397534" cy="5775962"/>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grpSp>
        <p:nvGrpSpPr>
          <p:cNvPr id="3078" name="Group 25"/>
          <p:cNvGrpSpPr>
            <a:grpSpLocks/>
          </p:cNvGrpSpPr>
          <p:nvPr/>
        </p:nvGrpSpPr>
        <p:grpSpPr bwMode="auto">
          <a:xfrm>
            <a:off x="10779125" y="-52388"/>
            <a:ext cx="1146175" cy="1020763"/>
            <a:chOff x="45286863" y="-269709"/>
            <a:chExt cx="4812631" cy="4290024"/>
          </a:xfrm>
        </p:grpSpPr>
        <p:sp>
          <p:nvSpPr>
            <p:cNvPr id="25" name="Parallelogram 24">
              <a:extLst/>
            </p:cNvPr>
            <p:cNvSpPr/>
            <p:nvPr/>
          </p:nvSpPr>
          <p:spPr>
            <a:xfrm flipH="1">
              <a:off x="45286863" y="-216334"/>
              <a:ext cx="4812631" cy="4236649"/>
            </a:xfrm>
            <a:prstGeom prst="parallelogram">
              <a:avLst>
                <a:gd name="adj" fmla="val 20521"/>
              </a:avLst>
            </a:prstGeom>
            <a:solidFill>
              <a:schemeClr val="bg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9" name="Parallelogram 8">
              <a:extLst/>
            </p:cNvPr>
            <p:cNvSpPr/>
            <p:nvPr/>
          </p:nvSpPr>
          <p:spPr>
            <a:xfrm flipH="1">
              <a:off x="45460171" y="-269709"/>
              <a:ext cx="4079405" cy="2768834"/>
            </a:xfrm>
            <a:prstGeom prst="parallelogram">
              <a:avLst/>
            </a:prstGeom>
            <a:solidFill>
              <a:schemeClr val="accent1">
                <a:lumMod val="75000"/>
              </a:schemeClr>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pic>
        <p:nvPicPr>
          <p:cNvPr id="3079" name="Picture 1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1425" y="409575"/>
            <a:ext cx="182245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7" y="4087018"/>
            <a:ext cx="3506787"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2413" y="5951538"/>
            <a:ext cx="92662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30"/>
          <p:cNvSpPr>
            <a:spLocks noChangeArrowheads="1"/>
          </p:cNvSpPr>
          <p:nvPr/>
        </p:nvSpPr>
        <p:spPr bwMode="auto">
          <a:xfrm>
            <a:off x="4846638" y="4767263"/>
            <a:ext cx="4489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ts val="1000"/>
              </a:spcBef>
              <a:spcAft>
                <a:spcPct val="0"/>
              </a:spcAft>
            </a:pPr>
            <a:r>
              <a:rPr lang="en-US" altLang="en-US" b="1" dirty="0" err="1" smtClean="0">
                <a:solidFill>
                  <a:prstClr val="black"/>
                </a:solidFill>
                <a:latin typeface="Avenir Black"/>
                <a:ea typeface="Avenir Black"/>
                <a:cs typeface="Avenir Black"/>
              </a:rPr>
              <a:t>Magelang</a:t>
            </a:r>
            <a:r>
              <a:rPr lang="en-US" altLang="en-US" b="1" dirty="0" smtClean="0">
                <a:solidFill>
                  <a:prstClr val="black"/>
                </a:solidFill>
                <a:latin typeface="Avenir Black"/>
                <a:ea typeface="Avenir Black"/>
                <a:cs typeface="Avenir Black"/>
              </a:rPr>
              <a:t>, 29 </a:t>
            </a:r>
            <a:r>
              <a:rPr lang="en-US" altLang="en-US" b="1" dirty="0" err="1" smtClean="0">
                <a:solidFill>
                  <a:prstClr val="black"/>
                </a:solidFill>
                <a:latin typeface="Avenir Black"/>
                <a:ea typeface="Avenir Black"/>
                <a:cs typeface="Avenir Black"/>
              </a:rPr>
              <a:t>Maret</a:t>
            </a:r>
            <a:r>
              <a:rPr lang="en-US" altLang="en-US" b="1" dirty="0" smtClean="0">
                <a:solidFill>
                  <a:prstClr val="black"/>
                </a:solidFill>
                <a:latin typeface="Avenir Black"/>
                <a:ea typeface="Avenir Black"/>
                <a:cs typeface="Avenir Black"/>
              </a:rPr>
              <a:t> </a:t>
            </a:r>
            <a:r>
              <a:rPr lang="id-ID" altLang="en-US" b="1" dirty="0" smtClean="0">
                <a:solidFill>
                  <a:prstClr val="black"/>
                </a:solidFill>
                <a:latin typeface="Avenir Black"/>
                <a:ea typeface="Avenir Black"/>
                <a:cs typeface="Avenir Black"/>
              </a:rPr>
              <a:t>201</a:t>
            </a:r>
            <a:r>
              <a:rPr lang="en-US" altLang="en-US" b="1" dirty="0" smtClean="0">
                <a:solidFill>
                  <a:prstClr val="black"/>
                </a:solidFill>
                <a:latin typeface="Avenir Black"/>
                <a:ea typeface="Avenir Black"/>
                <a:cs typeface="Avenir Black"/>
              </a:rPr>
              <a:t>9</a:t>
            </a:r>
            <a:endParaRPr lang="en-US" altLang="en-US" b="1" dirty="0">
              <a:solidFill>
                <a:prstClr val="black"/>
              </a:solidFill>
              <a:latin typeface="Avenir Black"/>
              <a:ea typeface="Avenir Black"/>
              <a:cs typeface="Avenir Black"/>
            </a:endParaRPr>
          </a:p>
        </p:txBody>
      </p:sp>
      <p:pic>
        <p:nvPicPr>
          <p:cNvPr id="3085" name="Group 2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9500" y="266700"/>
            <a:ext cx="19304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 descr="Hasil gambar untuk LOGO KELUARGA SEHAT 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5563" y="204788"/>
            <a:ext cx="1392237"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7"/>
          <a:stretch>
            <a:fillRect/>
          </a:stretch>
        </p:blipFill>
        <p:spPr>
          <a:xfrm>
            <a:off x="10118638" y="4611687"/>
            <a:ext cx="2162350" cy="2238375"/>
          </a:xfrm>
          <a:prstGeom prst="rect">
            <a:avLst/>
          </a:prstGeom>
        </p:spPr>
      </p:pic>
      <p:sp>
        <p:nvSpPr>
          <p:cNvPr id="26" name="Rectangle 25"/>
          <p:cNvSpPr/>
          <p:nvPr/>
        </p:nvSpPr>
        <p:spPr>
          <a:xfrm>
            <a:off x="2000490" y="1366797"/>
            <a:ext cx="8710141" cy="3139321"/>
          </a:xfrm>
          <a:prstGeom prst="rect">
            <a:avLst/>
          </a:prstGeom>
          <a:noFill/>
        </p:spPr>
        <p:txBody>
          <a:bodyPr wrap="none" lIns="91440" tIns="45720" rIns="91440" bIns="45720">
            <a:spAutoFit/>
          </a:bodyPr>
          <a:lstStyle/>
          <a:p>
            <a:pPr algn="ctr"/>
            <a:r>
              <a:rPr lang="id-ID" sz="6600" b="1" dirty="0" smtClean="0">
                <a:ln w="22225">
                  <a:solidFill>
                    <a:srgbClr val="FFFF00"/>
                  </a:solidFill>
                  <a:prstDash val="solid"/>
                </a:ln>
                <a:solidFill>
                  <a:srgbClr val="FF0000"/>
                </a:solidFill>
              </a:rPr>
              <a:t>Intervensi Lanjut PIS-PK </a:t>
            </a:r>
          </a:p>
          <a:p>
            <a:pPr algn="ctr"/>
            <a:r>
              <a:rPr lang="id-ID" sz="6600" b="1" cap="none" spc="0" dirty="0" smtClean="0">
                <a:ln w="22225">
                  <a:solidFill>
                    <a:srgbClr val="FFFF00"/>
                  </a:solidFill>
                  <a:prstDash val="solid"/>
                </a:ln>
                <a:solidFill>
                  <a:srgbClr val="FF0000"/>
                </a:solidFill>
                <a:effectLst/>
              </a:rPr>
              <a:t>&amp; </a:t>
            </a:r>
          </a:p>
          <a:p>
            <a:pPr algn="ctr"/>
            <a:r>
              <a:rPr lang="id-ID" sz="6600" b="1" dirty="0" smtClean="0">
                <a:ln w="22225">
                  <a:solidFill>
                    <a:srgbClr val="FFFF00"/>
                  </a:solidFill>
                  <a:prstDash val="solid"/>
                </a:ln>
                <a:solidFill>
                  <a:srgbClr val="FF0000"/>
                </a:solidFill>
              </a:rPr>
              <a:t>Strategi Peningkatan IKS</a:t>
            </a:r>
            <a:endParaRPr lang="en-US" sz="6600" b="1" cap="none" spc="0" dirty="0">
              <a:ln w="22225">
                <a:solidFill>
                  <a:srgbClr val="FFFF00"/>
                </a:solidFill>
                <a:prstDash val="solid"/>
              </a:ln>
              <a:solidFill>
                <a:srgbClr val="FF0000"/>
              </a:solidFill>
              <a:effectLst/>
            </a:endParaRPr>
          </a:p>
        </p:txBody>
      </p:sp>
    </p:spTree>
    <p:extLst>
      <p:ext uri="{BB962C8B-B14F-4D97-AF65-F5344CB8AC3E}">
        <p14:creationId xmlns:p14="http://schemas.microsoft.com/office/powerpoint/2010/main" val="820934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365"/>
            <a:ext cx="10515600" cy="1325563"/>
          </a:xfrm>
        </p:spPr>
        <p:txBody>
          <a:bodyPr/>
          <a:lstStyle/>
          <a:p>
            <a:pPr lvl="0" algn="ctr"/>
            <a:r>
              <a:rPr lang="en-US" b="1" cap="all" dirty="0" err="1"/>
              <a:t>Pendekatan</a:t>
            </a:r>
            <a:r>
              <a:rPr lang="en-US" b="1" cap="all" dirty="0"/>
              <a:t> program</a:t>
            </a:r>
            <a:r>
              <a:rPr lang="id-ID" b="1" cap="all" dirty="0"/>
              <a:t/>
            </a:r>
            <a:br>
              <a:rPr lang="id-ID" b="1" cap="all" dirty="0"/>
            </a:br>
            <a:endParaRPr lang="id-ID" dirty="0"/>
          </a:p>
        </p:txBody>
      </p:sp>
      <p:sp>
        <p:nvSpPr>
          <p:cNvPr id="3" name="Content Placeholder 2"/>
          <p:cNvSpPr>
            <a:spLocks noGrp="1"/>
          </p:cNvSpPr>
          <p:nvPr>
            <p:ph idx="1"/>
          </p:nvPr>
        </p:nvSpPr>
        <p:spPr>
          <a:xfrm>
            <a:off x="336176" y="1027906"/>
            <a:ext cx="11739283" cy="4351338"/>
          </a:xfrm>
        </p:spPr>
        <p:txBody>
          <a:bodyPr>
            <a:noAutofit/>
          </a:bodyPr>
          <a:lstStyle/>
          <a:p>
            <a:pPr lvl="0"/>
            <a:r>
              <a:rPr lang="en-US" sz="3200" dirty="0" err="1" smtClean="0"/>
              <a:t>Sandingkan</a:t>
            </a:r>
            <a:r>
              <a:rPr lang="en-US" sz="3200" dirty="0" smtClean="0"/>
              <a:t> data PISPK </a:t>
            </a:r>
            <a:r>
              <a:rPr lang="en-US" sz="3200" dirty="0" err="1" smtClean="0"/>
              <a:t>dengan</a:t>
            </a:r>
            <a:r>
              <a:rPr lang="en-US" sz="3200" dirty="0" smtClean="0"/>
              <a:t> data program yang </a:t>
            </a:r>
            <a:r>
              <a:rPr lang="en-US" sz="3200" dirty="0" err="1" smtClean="0"/>
              <a:t>sesuai</a:t>
            </a:r>
            <a:r>
              <a:rPr lang="en-US" sz="3200" dirty="0" smtClean="0"/>
              <a:t>. </a:t>
            </a:r>
            <a:r>
              <a:rPr lang="en-US" sz="3200" dirty="0" err="1" smtClean="0"/>
              <a:t>Kedua</a:t>
            </a:r>
            <a:r>
              <a:rPr lang="en-US" sz="3200" dirty="0" smtClean="0"/>
              <a:t> data </a:t>
            </a:r>
            <a:r>
              <a:rPr lang="en-US" sz="3200" dirty="0" err="1" smtClean="0"/>
              <a:t>ini</a:t>
            </a:r>
            <a:r>
              <a:rPr lang="en-US" sz="3200" dirty="0" smtClean="0"/>
              <a:t> </a:t>
            </a:r>
            <a:r>
              <a:rPr lang="en-US" sz="3200" dirty="0" err="1" smtClean="0"/>
              <a:t>tidak</a:t>
            </a:r>
            <a:r>
              <a:rPr lang="en-US" sz="3200" dirty="0" smtClean="0"/>
              <a:t> “apple to apple” </a:t>
            </a:r>
            <a:r>
              <a:rPr lang="en-US" sz="3200" dirty="0" err="1" smtClean="0"/>
              <a:t>karena</a:t>
            </a:r>
            <a:r>
              <a:rPr lang="en-US" sz="3200" dirty="0" smtClean="0"/>
              <a:t> unit </a:t>
            </a:r>
            <a:r>
              <a:rPr lang="en-US" sz="3200" dirty="0" err="1" smtClean="0"/>
              <a:t>analisisnya</a:t>
            </a:r>
            <a:r>
              <a:rPr lang="en-US" sz="3200" dirty="0" smtClean="0"/>
              <a:t> </a:t>
            </a:r>
            <a:r>
              <a:rPr lang="en-US" sz="3200" dirty="0" err="1" smtClean="0"/>
              <a:t>berbeda</a:t>
            </a:r>
            <a:r>
              <a:rPr lang="en-US" sz="3200" dirty="0" smtClean="0"/>
              <a:t>, program </a:t>
            </a:r>
            <a:r>
              <a:rPr lang="en-US" sz="3200" dirty="0" err="1" smtClean="0"/>
              <a:t>menggunakan</a:t>
            </a:r>
            <a:r>
              <a:rPr lang="en-US" sz="3200" dirty="0" smtClean="0"/>
              <a:t> unit </a:t>
            </a:r>
            <a:r>
              <a:rPr lang="en-US" sz="3200" dirty="0" err="1" smtClean="0"/>
              <a:t>analisis</a:t>
            </a:r>
            <a:r>
              <a:rPr lang="en-US" sz="3200" dirty="0" smtClean="0"/>
              <a:t> </a:t>
            </a:r>
            <a:r>
              <a:rPr lang="en-US" sz="3200" dirty="0" err="1" smtClean="0"/>
              <a:t>individu</a:t>
            </a:r>
            <a:r>
              <a:rPr lang="en-US" sz="3200" dirty="0" smtClean="0"/>
              <a:t>, </a:t>
            </a:r>
            <a:r>
              <a:rPr lang="en-US" sz="3200" dirty="0" err="1" smtClean="0"/>
              <a:t>sementara</a:t>
            </a:r>
            <a:r>
              <a:rPr lang="en-US" sz="3200" dirty="0" smtClean="0"/>
              <a:t> unit </a:t>
            </a:r>
            <a:r>
              <a:rPr lang="en-US" sz="3200" dirty="0" err="1" smtClean="0"/>
              <a:t>analisis</a:t>
            </a:r>
            <a:r>
              <a:rPr lang="en-US" sz="3200" dirty="0" smtClean="0"/>
              <a:t> PISPK </a:t>
            </a:r>
            <a:r>
              <a:rPr lang="en-US" sz="3200" dirty="0" err="1" smtClean="0"/>
              <a:t>adalah</a:t>
            </a:r>
            <a:r>
              <a:rPr lang="en-US" sz="3200" dirty="0" smtClean="0"/>
              <a:t> </a:t>
            </a:r>
            <a:r>
              <a:rPr lang="en-US" sz="3200" dirty="0" err="1" smtClean="0"/>
              <a:t>keluarga</a:t>
            </a:r>
            <a:r>
              <a:rPr lang="en-US" sz="3200" dirty="0" smtClean="0"/>
              <a:t>. </a:t>
            </a:r>
            <a:r>
              <a:rPr lang="en-US" sz="3200" dirty="0" err="1" smtClean="0"/>
              <a:t>Namun</a:t>
            </a:r>
            <a:r>
              <a:rPr lang="en-US" sz="3200" dirty="0" smtClean="0"/>
              <a:t> </a:t>
            </a:r>
            <a:r>
              <a:rPr lang="en-US" sz="3200" dirty="0" err="1" smtClean="0"/>
              <a:t>dengan</a:t>
            </a:r>
            <a:r>
              <a:rPr lang="en-US" sz="3200" dirty="0" smtClean="0"/>
              <a:t> </a:t>
            </a:r>
            <a:r>
              <a:rPr lang="en-US" sz="3200" dirty="0" err="1" smtClean="0"/>
              <a:t>menyandingkan</a:t>
            </a:r>
            <a:r>
              <a:rPr lang="en-US" sz="3200" dirty="0" smtClean="0"/>
              <a:t> </a:t>
            </a:r>
            <a:r>
              <a:rPr lang="en-US" sz="3200" dirty="0" err="1" smtClean="0"/>
              <a:t>akan</a:t>
            </a:r>
            <a:r>
              <a:rPr lang="en-US" sz="3200" dirty="0" smtClean="0"/>
              <a:t> </a:t>
            </a:r>
            <a:r>
              <a:rPr lang="en-US" sz="3200" dirty="0" err="1" smtClean="0"/>
              <a:t>tampak</a:t>
            </a:r>
            <a:r>
              <a:rPr lang="en-US" sz="3200" dirty="0" smtClean="0"/>
              <a:t> gap yang </a:t>
            </a:r>
            <a:r>
              <a:rPr lang="en-US" sz="3200" dirty="0" err="1" smtClean="0"/>
              <a:t>harus</a:t>
            </a:r>
            <a:r>
              <a:rPr lang="en-US" sz="3200" dirty="0" smtClean="0"/>
              <a:t> </a:t>
            </a:r>
            <a:r>
              <a:rPr lang="en-US" sz="3200" dirty="0" err="1" smtClean="0"/>
              <a:t>ditindak-lanjuti</a:t>
            </a:r>
            <a:r>
              <a:rPr lang="en-US" sz="3200" dirty="0" smtClean="0"/>
              <a:t>.</a:t>
            </a:r>
            <a:endParaRPr lang="id-ID" sz="3600" dirty="0" smtClean="0"/>
          </a:p>
          <a:p>
            <a:pPr lvl="0"/>
            <a:r>
              <a:rPr lang="en-US" sz="3200" dirty="0" err="1" smtClean="0"/>
              <a:t>Bila</a:t>
            </a:r>
            <a:r>
              <a:rPr lang="en-US" sz="3200" dirty="0" smtClean="0"/>
              <a:t> </a:t>
            </a:r>
            <a:r>
              <a:rPr lang="en-US" sz="3200" dirty="0" err="1" smtClean="0"/>
              <a:t>ada</a:t>
            </a:r>
            <a:r>
              <a:rPr lang="en-US" sz="3200" dirty="0" smtClean="0"/>
              <a:t> </a:t>
            </a:r>
            <a:r>
              <a:rPr lang="en-US" sz="3200" dirty="0" err="1" smtClean="0"/>
              <a:t>keganjilan</a:t>
            </a:r>
            <a:r>
              <a:rPr lang="en-US" sz="3200" dirty="0" smtClean="0"/>
              <a:t>, </a:t>
            </a:r>
            <a:r>
              <a:rPr lang="en-US" sz="3200" dirty="0" err="1" smtClean="0"/>
              <a:t>dapat</a:t>
            </a:r>
            <a:r>
              <a:rPr lang="en-US" sz="3200" dirty="0" smtClean="0"/>
              <a:t> </a:t>
            </a:r>
            <a:r>
              <a:rPr lang="en-US" sz="3200" dirty="0" err="1" smtClean="0"/>
              <a:t>dilakukan</a:t>
            </a:r>
            <a:r>
              <a:rPr lang="en-US" sz="3200" dirty="0" smtClean="0"/>
              <a:t> </a:t>
            </a:r>
            <a:r>
              <a:rPr lang="en-US" sz="3200" dirty="0" err="1" smtClean="0"/>
              <a:t>verifikasi</a:t>
            </a:r>
            <a:r>
              <a:rPr lang="en-US" sz="3200" dirty="0" smtClean="0"/>
              <a:t> data </a:t>
            </a:r>
            <a:r>
              <a:rPr lang="en-US" sz="3200" dirty="0" err="1" smtClean="0"/>
              <a:t>dulu</a:t>
            </a:r>
            <a:r>
              <a:rPr lang="en-US" sz="3200" dirty="0" smtClean="0"/>
              <a:t>. </a:t>
            </a:r>
            <a:endParaRPr lang="id-ID" sz="3600" dirty="0" smtClean="0"/>
          </a:p>
          <a:p>
            <a:pPr lvl="0"/>
            <a:r>
              <a:rPr lang="en-US" sz="3200" dirty="0" err="1" smtClean="0"/>
              <a:t>Bila</a:t>
            </a:r>
            <a:r>
              <a:rPr lang="en-US" sz="3200" dirty="0" smtClean="0"/>
              <a:t> </a:t>
            </a:r>
            <a:r>
              <a:rPr lang="en-US" sz="3200" dirty="0" err="1" smtClean="0"/>
              <a:t>sudah</a:t>
            </a:r>
            <a:r>
              <a:rPr lang="en-US" sz="3200" dirty="0" smtClean="0"/>
              <a:t> </a:t>
            </a:r>
            <a:r>
              <a:rPr lang="en-US" sz="3200" dirty="0" err="1" smtClean="0"/>
              <a:t>verifikasi</a:t>
            </a:r>
            <a:r>
              <a:rPr lang="en-US" sz="3200" dirty="0" smtClean="0"/>
              <a:t>, </a:t>
            </a:r>
            <a:r>
              <a:rPr lang="en-US" sz="3200" dirty="0" err="1" smtClean="0"/>
              <a:t>segera</a:t>
            </a:r>
            <a:r>
              <a:rPr lang="en-US" sz="3200" dirty="0" smtClean="0"/>
              <a:t> </a:t>
            </a:r>
            <a:r>
              <a:rPr lang="en-US" sz="3200" dirty="0" err="1" smtClean="0"/>
              <a:t>membuat</a:t>
            </a:r>
            <a:r>
              <a:rPr lang="en-US" sz="3200" dirty="0" smtClean="0"/>
              <a:t> roadmap </a:t>
            </a:r>
            <a:r>
              <a:rPr lang="en-US" sz="3200" dirty="0" err="1" smtClean="0"/>
              <a:t>terhadap</a:t>
            </a:r>
            <a:endParaRPr lang="id-ID" sz="3600" dirty="0" smtClean="0"/>
          </a:p>
          <a:p>
            <a:pPr lvl="1"/>
            <a:r>
              <a:rPr lang="en-US" sz="2800" dirty="0" err="1" smtClean="0"/>
              <a:t>Cakupan</a:t>
            </a:r>
            <a:r>
              <a:rPr lang="en-US" sz="2800" dirty="0" smtClean="0"/>
              <a:t> </a:t>
            </a:r>
            <a:r>
              <a:rPr lang="en-US" sz="2800" dirty="0" err="1" smtClean="0"/>
              <a:t>kunjungan</a:t>
            </a:r>
            <a:r>
              <a:rPr lang="en-US" sz="2800" dirty="0" smtClean="0"/>
              <a:t> </a:t>
            </a:r>
            <a:r>
              <a:rPr lang="en-US" sz="2800" dirty="0" err="1" smtClean="0"/>
              <a:t>keluarga</a:t>
            </a:r>
            <a:r>
              <a:rPr lang="en-US" sz="2800" dirty="0" smtClean="0"/>
              <a:t> </a:t>
            </a:r>
            <a:r>
              <a:rPr lang="en-US" sz="2800" dirty="0" err="1" smtClean="0"/>
              <a:t>dari</a:t>
            </a:r>
            <a:r>
              <a:rPr lang="en-US" sz="2800" dirty="0" smtClean="0"/>
              <a:t> 30% </a:t>
            </a:r>
            <a:r>
              <a:rPr lang="en-US" sz="2800" dirty="0" err="1" smtClean="0"/>
              <a:t>ke</a:t>
            </a:r>
            <a:r>
              <a:rPr lang="en-US" sz="2800" dirty="0" smtClean="0"/>
              <a:t> 100%</a:t>
            </a:r>
            <a:endParaRPr lang="id-ID" sz="3200" dirty="0" smtClean="0"/>
          </a:p>
          <a:p>
            <a:pPr lvl="1"/>
            <a:r>
              <a:rPr lang="en-US" sz="2800" dirty="0" err="1" smtClean="0"/>
              <a:t>Peningkatan</a:t>
            </a:r>
            <a:r>
              <a:rPr lang="en-US" sz="2800" dirty="0" smtClean="0"/>
              <a:t> IKS </a:t>
            </a:r>
            <a:r>
              <a:rPr lang="en-US" sz="2800" dirty="0" err="1" smtClean="0"/>
              <a:t>dan</a:t>
            </a:r>
            <a:r>
              <a:rPr lang="en-US" sz="2800" dirty="0" smtClean="0"/>
              <a:t> 12 </a:t>
            </a:r>
            <a:r>
              <a:rPr lang="en-US" sz="2800" dirty="0" err="1" smtClean="0"/>
              <a:t>indikator</a:t>
            </a:r>
            <a:r>
              <a:rPr lang="en-US" sz="2800" dirty="0" smtClean="0"/>
              <a:t> </a:t>
            </a:r>
            <a:r>
              <a:rPr lang="en-US" sz="2800" dirty="0" err="1" smtClean="0"/>
              <a:t>keluarga</a:t>
            </a:r>
            <a:r>
              <a:rPr lang="en-US" sz="2800" dirty="0" smtClean="0"/>
              <a:t> </a:t>
            </a:r>
            <a:r>
              <a:rPr lang="en-US" sz="2800" dirty="0" err="1" smtClean="0"/>
              <a:t>sehat</a:t>
            </a:r>
            <a:r>
              <a:rPr lang="en-US" sz="2800" dirty="0" smtClean="0"/>
              <a:t> </a:t>
            </a:r>
            <a:r>
              <a:rPr lang="en-US" sz="2800" dirty="0" err="1" smtClean="0"/>
              <a:t>untuk</a:t>
            </a:r>
            <a:r>
              <a:rPr lang="en-US" sz="2800" dirty="0" smtClean="0"/>
              <a:t> </a:t>
            </a:r>
            <a:r>
              <a:rPr lang="en-US" sz="2800" dirty="0" err="1" smtClean="0"/>
              <a:t>tahun</a:t>
            </a:r>
            <a:r>
              <a:rPr lang="en-US" sz="2800" dirty="0" smtClean="0"/>
              <a:t> </a:t>
            </a:r>
            <a:r>
              <a:rPr lang="en-US" sz="2800" dirty="0" err="1" smtClean="0"/>
              <a:t>depan</a:t>
            </a:r>
            <a:r>
              <a:rPr lang="en-US" sz="2800" dirty="0" smtClean="0"/>
              <a:t> </a:t>
            </a:r>
            <a:r>
              <a:rPr lang="en-US" sz="2800" dirty="0" err="1" smtClean="0"/>
              <a:t>dan</a:t>
            </a:r>
            <a:r>
              <a:rPr lang="en-US" sz="2800" dirty="0" smtClean="0"/>
              <a:t> 5 </a:t>
            </a:r>
            <a:r>
              <a:rPr lang="en-US" sz="2800" dirty="0" err="1" smtClean="0"/>
              <a:t>tahun</a:t>
            </a:r>
            <a:r>
              <a:rPr lang="en-US" sz="2800" dirty="0" smtClean="0"/>
              <a:t> </a:t>
            </a:r>
            <a:r>
              <a:rPr lang="en-US" sz="2800" dirty="0" err="1" smtClean="0"/>
              <a:t>kedepan</a:t>
            </a:r>
            <a:r>
              <a:rPr lang="en-US" sz="2800" dirty="0" smtClean="0"/>
              <a:t> (</a:t>
            </a:r>
            <a:r>
              <a:rPr lang="en-US" sz="2800" dirty="0" err="1" smtClean="0"/>
              <a:t>sesuai</a:t>
            </a:r>
            <a:r>
              <a:rPr lang="en-US" sz="2800" dirty="0" smtClean="0"/>
              <a:t> RPJMD)</a:t>
            </a:r>
            <a:endParaRPr lang="id-ID" sz="3200" dirty="0" smtClean="0"/>
          </a:p>
          <a:p>
            <a:pPr lvl="0"/>
            <a:r>
              <a:rPr lang="en-US" sz="3200" dirty="0" err="1" smtClean="0"/>
              <a:t>Cari</a:t>
            </a:r>
            <a:r>
              <a:rPr lang="en-US" sz="3200" dirty="0" smtClean="0"/>
              <a:t> </a:t>
            </a:r>
            <a:r>
              <a:rPr lang="en-US" sz="3200" dirty="0" err="1" smtClean="0"/>
              <a:t>intervensi</a:t>
            </a:r>
            <a:r>
              <a:rPr lang="en-US" sz="3200" dirty="0" smtClean="0"/>
              <a:t> </a:t>
            </a:r>
            <a:r>
              <a:rPr lang="en-US" sz="3200" dirty="0" err="1" smtClean="0"/>
              <a:t>sesuai</a:t>
            </a:r>
            <a:r>
              <a:rPr lang="en-US" sz="3200" dirty="0" smtClean="0"/>
              <a:t> </a:t>
            </a:r>
            <a:r>
              <a:rPr lang="en-US" sz="3200" dirty="0" err="1" smtClean="0"/>
              <a:t>dengan</a:t>
            </a:r>
            <a:r>
              <a:rPr lang="en-US" sz="3200" dirty="0" smtClean="0"/>
              <a:t> </a:t>
            </a:r>
            <a:r>
              <a:rPr lang="en-US" sz="3200" dirty="0" err="1" smtClean="0"/>
              <a:t>pencapaian</a:t>
            </a:r>
            <a:r>
              <a:rPr lang="en-US" sz="3200" dirty="0" smtClean="0"/>
              <a:t> IKS </a:t>
            </a:r>
            <a:r>
              <a:rPr lang="en-US" sz="3200" dirty="0" err="1" smtClean="0"/>
              <a:t>dan</a:t>
            </a:r>
            <a:r>
              <a:rPr lang="en-US" sz="3200" dirty="0" smtClean="0"/>
              <a:t> 12 </a:t>
            </a:r>
            <a:r>
              <a:rPr lang="en-US" sz="3200" dirty="0" err="1" smtClean="0"/>
              <a:t>indikator</a:t>
            </a:r>
            <a:r>
              <a:rPr lang="en-US" sz="3200" dirty="0" smtClean="0"/>
              <a:t> </a:t>
            </a:r>
            <a:r>
              <a:rPr lang="en-US" sz="3200" dirty="0" err="1" smtClean="0"/>
              <a:t>keluarga</a:t>
            </a:r>
            <a:r>
              <a:rPr lang="en-US" sz="3200" dirty="0" smtClean="0"/>
              <a:t> </a:t>
            </a:r>
            <a:r>
              <a:rPr lang="en-US" sz="3200" dirty="0" err="1" smtClean="0"/>
              <a:t>sehat</a:t>
            </a:r>
            <a:r>
              <a:rPr lang="en-US" sz="3200" dirty="0" smtClean="0"/>
              <a:t> </a:t>
            </a:r>
            <a:endParaRPr lang="id-ID" sz="3600" dirty="0" smtClean="0"/>
          </a:p>
          <a:p>
            <a:endParaRPr lang="id-ID" sz="3200" dirty="0"/>
          </a:p>
        </p:txBody>
      </p:sp>
    </p:spTree>
    <p:extLst>
      <p:ext uri="{BB962C8B-B14F-4D97-AF65-F5344CB8AC3E}">
        <p14:creationId xmlns:p14="http://schemas.microsoft.com/office/powerpoint/2010/main" val="2153250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850440022"/>
              </p:ext>
            </p:extLst>
          </p:nvPr>
        </p:nvGraphicFramePr>
        <p:xfrm>
          <a:off x="550401" y="857163"/>
          <a:ext cx="11031999" cy="5864313"/>
        </p:xfrm>
        <a:graphic>
          <a:graphicData uri="http://schemas.openxmlformats.org/drawingml/2006/table">
            <a:tbl>
              <a:tblPr firstRow="1" bandRow="1">
                <a:tableStyleId>{5C22544A-7EE6-4342-B048-85BDC9FD1C3A}</a:tableStyleId>
              </a:tblPr>
              <a:tblGrid>
                <a:gridCol w="672076"/>
                <a:gridCol w="3552395"/>
                <a:gridCol w="6807528"/>
              </a:tblGrid>
              <a:tr h="499833">
                <a:tc>
                  <a:txBody>
                    <a:bodyPr/>
                    <a:lstStyle/>
                    <a:p>
                      <a:pPr algn="ctr"/>
                      <a:r>
                        <a:rPr lang="id-ID" sz="1900" dirty="0" smtClean="0">
                          <a:latin typeface="+mj-lt"/>
                        </a:rPr>
                        <a:t>No</a:t>
                      </a:r>
                      <a:endParaRPr lang="id-ID" sz="1900" dirty="0">
                        <a:latin typeface="+mj-lt"/>
                      </a:endParaRPr>
                    </a:p>
                  </a:txBody>
                  <a:tcPr marL="121920" marR="121920" marT="60960" marB="60960"/>
                </a:tc>
                <a:tc>
                  <a:txBody>
                    <a:bodyPr/>
                    <a:lstStyle/>
                    <a:p>
                      <a:pPr algn="ctr"/>
                      <a:r>
                        <a:rPr lang="id-ID" sz="1900" dirty="0" smtClean="0">
                          <a:latin typeface="+mj-lt"/>
                        </a:rPr>
                        <a:t>Indikator </a:t>
                      </a:r>
                      <a:endParaRPr lang="id-ID" sz="1900" dirty="0">
                        <a:latin typeface="+mj-lt"/>
                      </a:endParaRPr>
                    </a:p>
                  </a:txBody>
                  <a:tcPr marL="121920" marR="121920" marT="60960" marB="60960"/>
                </a:tc>
                <a:tc>
                  <a:txBody>
                    <a:bodyPr/>
                    <a:lstStyle/>
                    <a:p>
                      <a:pPr algn="ctr"/>
                      <a:r>
                        <a:rPr lang="id-ID" sz="1900" dirty="0" smtClean="0">
                          <a:latin typeface="+mj-lt"/>
                        </a:rPr>
                        <a:t>Contoh Bentuk Intervensi Lanjut</a:t>
                      </a:r>
                      <a:endParaRPr lang="id-ID" sz="1900" dirty="0">
                        <a:latin typeface="+mj-lt"/>
                      </a:endParaRPr>
                    </a:p>
                  </a:txBody>
                  <a:tcPr marL="121920" marR="121920" marT="60960" marB="60960"/>
                </a:tc>
              </a:tr>
              <a:tr h="690880">
                <a:tc>
                  <a:txBody>
                    <a:bodyPr/>
                    <a:lstStyle/>
                    <a:p>
                      <a:pPr algn="ctr"/>
                      <a:r>
                        <a:rPr lang="id-ID" sz="1900" dirty="0" smtClean="0">
                          <a:latin typeface="+mj-lt"/>
                        </a:rPr>
                        <a:t>1</a:t>
                      </a:r>
                      <a:endParaRPr lang="id-ID" sz="1900" dirty="0">
                        <a:latin typeface="+mj-lt"/>
                      </a:endParaRPr>
                    </a:p>
                  </a:txBody>
                  <a:tcPr marL="121920" marR="121920" marT="60960" marB="60960"/>
                </a:tc>
                <a:tc>
                  <a:txBody>
                    <a:bodyPr/>
                    <a:lstStyle/>
                    <a:p>
                      <a:pPr algn="l" fontAlgn="b"/>
                      <a:r>
                        <a:rPr lang="id-ID" sz="1900" b="0" i="0" u="none" strike="noStrike" dirty="0">
                          <a:solidFill>
                            <a:srgbClr val="000000"/>
                          </a:solidFill>
                          <a:effectLst/>
                          <a:latin typeface="+mj-lt"/>
                        </a:rPr>
                        <a:t>Keluarga mengikuti program KB </a:t>
                      </a:r>
                    </a:p>
                  </a:txBody>
                  <a:tcPr marL="12700" marR="12700" marT="127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err="1" smtClean="0"/>
                        <a:t>Edukasi</a:t>
                      </a:r>
                      <a:r>
                        <a:rPr lang="en-US" sz="1900" dirty="0" smtClean="0"/>
                        <a:t> </a:t>
                      </a:r>
                      <a:r>
                        <a:rPr lang="en-US" sz="1900" dirty="0" err="1" smtClean="0"/>
                        <a:t>ibu</a:t>
                      </a:r>
                      <a:r>
                        <a:rPr lang="en-US" sz="1900" dirty="0" smtClean="0"/>
                        <a:t> </a:t>
                      </a:r>
                      <a:r>
                        <a:rPr lang="en-US" sz="1900" dirty="0" err="1" smtClean="0"/>
                        <a:t>nifas</a:t>
                      </a:r>
                      <a:r>
                        <a:rPr lang="en-US" sz="1900" dirty="0" smtClean="0"/>
                        <a:t> </a:t>
                      </a:r>
                      <a:r>
                        <a:rPr lang="en-US" sz="1900" dirty="0" err="1" smtClean="0"/>
                        <a:t>untuk</a:t>
                      </a:r>
                      <a:r>
                        <a:rPr lang="en-US" sz="1900" dirty="0" smtClean="0"/>
                        <a:t> </a:t>
                      </a:r>
                      <a:r>
                        <a:rPr lang="en-US" sz="1900" dirty="0" err="1" smtClean="0"/>
                        <a:t>ber</a:t>
                      </a:r>
                      <a:r>
                        <a:rPr lang="en-US" sz="1900" dirty="0" smtClean="0"/>
                        <a:t> KB</a:t>
                      </a:r>
                      <a:r>
                        <a:rPr lang="id-ID" sz="1900" dirty="0" smtClean="0"/>
                        <a:t>,</a:t>
                      </a:r>
                      <a:r>
                        <a:rPr lang="id-ID" sz="1900" baseline="0" dirty="0" smtClean="0"/>
                        <a:t> melaksanakan lomba Kampung KB, dan lomba KB Lestari.</a:t>
                      </a:r>
                      <a:endParaRPr lang="en-US" sz="1900" dirty="0" smtClean="0">
                        <a:solidFill>
                          <a:srgbClr val="0070C0"/>
                        </a:solidFill>
                        <a:latin typeface="+mj-lt"/>
                      </a:endParaRPr>
                    </a:p>
                  </a:txBody>
                  <a:tcPr marL="121920" marR="121920" marT="60960" marB="60960"/>
                </a:tc>
              </a:tr>
              <a:tr h="1259840">
                <a:tc>
                  <a:txBody>
                    <a:bodyPr/>
                    <a:lstStyle/>
                    <a:p>
                      <a:pPr algn="ctr"/>
                      <a:r>
                        <a:rPr lang="id-ID" sz="1900" dirty="0" smtClean="0">
                          <a:latin typeface="+mj-lt"/>
                        </a:rPr>
                        <a:t>2</a:t>
                      </a:r>
                      <a:endParaRPr lang="id-ID" sz="1900" dirty="0">
                        <a:latin typeface="+mj-lt"/>
                      </a:endParaRPr>
                    </a:p>
                  </a:txBody>
                  <a:tcPr marL="121920" marR="121920" marT="60960" marB="60960"/>
                </a:tc>
                <a:tc>
                  <a:txBody>
                    <a:bodyPr/>
                    <a:lstStyle/>
                    <a:p>
                      <a:pPr algn="l" fontAlgn="b"/>
                      <a:r>
                        <a:rPr lang="id-ID" sz="1900" b="0" i="0" u="none" strike="noStrike" dirty="0">
                          <a:solidFill>
                            <a:srgbClr val="000000"/>
                          </a:solidFill>
                          <a:effectLst/>
                          <a:latin typeface="+mj-lt"/>
                        </a:rPr>
                        <a:t>Persalinan Ibu di fasilitas pelayanan kesehatan</a:t>
                      </a:r>
                    </a:p>
                  </a:txBody>
                  <a:tcPr marL="12700" marR="12700" marT="127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900" dirty="0" smtClean="0">
                          <a:solidFill>
                            <a:schemeClr val="tx1"/>
                          </a:solidFill>
                          <a:latin typeface="+mj-lt"/>
                        </a:rPr>
                        <a:t>Memberikan</a:t>
                      </a:r>
                      <a:r>
                        <a:rPr lang="id-ID" sz="1900" baseline="0" dirty="0" smtClean="0">
                          <a:solidFill>
                            <a:schemeClr val="tx1"/>
                          </a:solidFill>
                          <a:latin typeface="+mj-lt"/>
                        </a:rPr>
                        <a:t> paket pelayanan persalinan dengan pelayanan pijat bayi; </a:t>
                      </a:r>
                      <a:r>
                        <a:rPr lang="id-ID" sz="1900" dirty="0" smtClean="0">
                          <a:solidFill>
                            <a:schemeClr val="tx1"/>
                          </a:solidFill>
                          <a:latin typeface="+mj-lt"/>
                        </a:rPr>
                        <a:t>Edukasi ibu hamil  akan pentingnya melahirkan di fasyankes untuk keselamatan ibu dan bayi</a:t>
                      </a:r>
                      <a:r>
                        <a:rPr lang="en-US" sz="1900" dirty="0" smtClean="0">
                          <a:solidFill>
                            <a:schemeClr val="tx1"/>
                          </a:solidFill>
                          <a:latin typeface="+mj-lt"/>
                        </a:rPr>
                        <a:t> </a:t>
                      </a:r>
                      <a:r>
                        <a:rPr lang="en-US" sz="1900" dirty="0" err="1" smtClean="0">
                          <a:solidFill>
                            <a:schemeClr val="tx1"/>
                          </a:solidFill>
                          <a:latin typeface="+mj-lt"/>
                        </a:rPr>
                        <a:t>saat</a:t>
                      </a:r>
                      <a:r>
                        <a:rPr lang="en-US" sz="1900" baseline="0" dirty="0" smtClean="0">
                          <a:solidFill>
                            <a:schemeClr val="tx1"/>
                          </a:solidFill>
                          <a:latin typeface="+mj-lt"/>
                        </a:rPr>
                        <a:t> </a:t>
                      </a:r>
                      <a:r>
                        <a:rPr lang="en-US" sz="1900" baseline="0" dirty="0" err="1" smtClean="0">
                          <a:solidFill>
                            <a:schemeClr val="tx1"/>
                          </a:solidFill>
                          <a:latin typeface="+mj-lt"/>
                        </a:rPr>
                        <a:t>kunjungan</a:t>
                      </a:r>
                      <a:r>
                        <a:rPr lang="en-US" sz="1900" baseline="0" dirty="0" smtClean="0">
                          <a:solidFill>
                            <a:schemeClr val="tx1"/>
                          </a:solidFill>
                          <a:latin typeface="+mj-lt"/>
                        </a:rPr>
                        <a:t> </a:t>
                      </a:r>
                      <a:r>
                        <a:rPr lang="en-US" sz="1900" baseline="0" dirty="0" err="1" smtClean="0">
                          <a:solidFill>
                            <a:schemeClr val="tx1"/>
                          </a:solidFill>
                          <a:latin typeface="+mj-lt"/>
                        </a:rPr>
                        <a:t>rumah</a:t>
                      </a:r>
                      <a:r>
                        <a:rPr lang="en-US" sz="1900" baseline="0" dirty="0" smtClean="0">
                          <a:solidFill>
                            <a:schemeClr val="tx1"/>
                          </a:solidFill>
                          <a:latin typeface="+mj-lt"/>
                        </a:rPr>
                        <a:t> </a:t>
                      </a:r>
                      <a:r>
                        <a:rPr lang="en-US" sz="1900" baseline="0" dirty="0" err="1" smtClean="0">
                          <a:solidFill>
                            <a:schemeClr val="tx1"/>
                          </a:solidFill>
                          <a:latin typeface="+mj-lt"/>
                        </a:rPr>
                        <a:t>bumil</a:t>
                      </a:r>
                      <a:r>
                        <a:rPr lang="en-US" sz="1900" baseline="0" dirty="0" smtClean="0">
                          <a:solidFill>
                            <a:schemeClr val="tx1"/>
                          </a:solidFill>
                          <a:latin typeface="+mj-lt"/>
                        </a:rPr>
                        <a:t> </a:t>
                      </a:r>
                      <a:r>
                        <a:rPr lang="en-US" sz="1900" baseline="0" dirty="0" err="1" smtClean="0">
                          <a:solidFill>
                            <a:schemeClr val="tx1"/>
                          </a:solidFill>
                          <a:latin typeface="+mj-lt"/>
                        </a:rPr>
                        <a:t>dan</a:t>
                      </a:r>
                      <a:r>
                        <a:rPr lang="en-US" sz="1900" baseline="0" dirty="0" smtClean="0">
                          <a:solidFill>
                            <a:schemeClr val="tx1"/>
                          </a:solidFill>
                          <a:latin typeface="+mj-lt"/>
                        </a:rPr>
                        <a:t> </a:t>
                      </a:r>
                      <a:r>
                        <a:rPr lang="en-US" sz="1900" baseline="0" dirty="0" err="1" smtClean="0">
                          <a:solidFill>
                            <a:schemeClr val="tx1"/>
                          </a:solidFill>
                          <a:latin typeface="+mj-lt"/>
                        </a:rPr>
                        <a:t>melalui</a:t>
                      </a:r>
                      <a:r>
                        <a:rPr lang="en-US" sz="1900" baseline="0" dirty="0" smtClean="0">
                          <a:solidFill>
                            <a:schemeClr val="tx1"/>
                          </a:solidFill>
                          <a:latin typeface="+mj-lt"/>
                        </a:rPr>
                        <a:t> </a:t>
                      </a:r>
                      <a:r>
                        <a:rPr lang="en-US" sz="1900" baseline="0" dirty="0" err="1" smtClean="0">
                          <a:solidFill>
                            <a:schemeClr val="tx1"/>
                          </a:solidFill>
                          <a:latin typeface="+mj-lt"/>
                        </a:rPr>
                        <a:t>kelas</a:t>
                      </a:r>
                      <a:r>
                        <a:rPr lang="en-US" sz="1900" baseline="0" dirty="0" smtClean="0">
                          <a:solidFill>
                            <a:schemeClr val="tx1"/>
                          </a:solidFill>
                          <a:latin typeface="+mj-lt"/>
                        </a:rPr>
                        <a:t> </a:t>
                      </a:r>
                      <a:r>
                        <a:rPr lang="en-US" sz="1900" baseline="0" dirty="0" err="1" smtClean="0">
                          <a:solidFill>
                            <a:schemeClr val="tx1"/>
                          </a:solidFill>
                          <a:latin typeface="+mj-lt"/>
                        </a:rPr>
                        <a:t>ibu</a:t>
                      </a:r>
                      <a:endParaRPr lang="en-US" sz="1900" dirty="0" smtClean="0">
                        <a:solidFill>
                          <a:schemeClr val="tx1"/>
                        </a:solidFill>
                        <a:latin typeface="+mj-lt"/>
                      </a:endParaRPr>
                    </a:p>
                  </a:txBody>
                  <a:tcPr marL="121920" marR="121920" marT="60960" marB="60960"/>
                </a:tc>
              </a:tr>
              <a:tr h="690880">
                <a:tc>
                  <a:txBody>
                    <a:bodyPr/>
                    <a:lstStyle/>
                    <a:p>
                      <a:pPr algn="ctr"/>
                      <a:r>
                        <a:rPr lang="id-ID" sz="1900" dirty="0" smtClean="0">
                          <a:latin typeface="+mj-lt"/>
                        </a:rPr>
                        <a:t>3</a:t>
                      </a:r>
                      <a:endParaRPr lang="id-ID" sz="1900" dirty="0">
                        <a:latin typeface="+mj-lt"/>
                      </a:endParaRPr>
                    </a:p>
                  </a:txBody>
                  <a:tcPr marL="121920" marR="121920" marT="60960" marB="60960"/>
                </a:tc>
                <a:tc>
                  <a:txBody>
                    <a:bodyPr/>
                    <a:lstStyle/>
                    <a:p>
                      <a:pPr algn="l" fontAlgn="b"/>
                      <a:r>
                        <a:rPr lang="id-ID" sz="1900" b="0" i="0" u="none" strike="noStrike" dirty="0">
                          <a:solidFill>
                            <a:srgbClr val="000000"/>
                          </a:solidFill>
                          <a:effectLst/>
                          <a:latin typeface="+mj-lt"/>
                        </a:rPr>
                        <a:t>Bayi mendapatkan imunisasi dasar lengkap </a:t>
                      </a:r>
                    </a:p>
                  </a:txBody>
                  <a:tcPr marL="12700" marR="12700" marT="12700" marB="0"/>
                </a:tc>
                <a:tc>
                  <a:txBody>
                    <a:bodyPr/>
                    <a:lstStyle/>
                    <a:p>
                      <a:r>
                        <a:rPr lang="id-ID" sz="1900" dirty="0" smtClean="0">
                          <a:solidFill>
                            <a:schemeClr val="tx1"/>
                          </a:solidFill>
                          <a:latin typeface="+mj-lt"/>
                        </a:rPr>
                        <a:t>Pemberian sertifikat/piagam</a:t>
                      </a:r>
                      <a:r>
                        <a:rPr lang="id-ID" sz="1900" baseline="0" dirty="0" smtClean="0">
                          <a:solidFill>
                            <a:schemeClr val="tx1"/>
                          </a:solidFill>
                          <a:latin typeface="+mj-lt"/>
                        </a:rPr>
                        <a:t> imunisasi dasar lengkap, menjadikan persyaratan masuk sekolah (pemanfaatan buku KIA)</a:t>
                      </a:r>
                      <a:endParaRPr lang="id-ID" sz="1900" dirty="0">
                        <a:solidFill>
                          <a:schemeClr val="tx1"/>
                        </a:solidFill>
                        <a:latin typeface="+mj-lt"/>
                      </a:endParaRPr>
                    </a:p>
                  </a:txBody>
                  <a:tcPr marL="121920" marR="121920" marT="60960" marB="60960"/>
                </a:tc>
              </a:tr>
              <a:tr h="690880">
                <a:tc>
                  <a:txBody>
                    <a:bodyPr/>
                    <a:lstStyle/>
                    <a:p>
                      <a:pPr algn="ctr"/>
                      <a:r>
                        <a:rPr lang="id-ID" sz="1900" dirty="0" smtClean="0">
                          <a:latin typeface="+mj-lt"/>
                        </a:rPr>
                        <a:t>4</a:t>
                      </a:r>
                      <a:endParaRPr lang="id-ID" sz="1900" dirty="0">
                        <a:latin typeface="+mj-lt"/>
                      </a:endParaRPr>
                    </a:p>
                  </a:txBody>
                  <a:tcPr marL="121920" marR="121920" marT="60960" marB="60960"/>
                </a:tc>
                <a:tc>
                  <a:txBody>
                    <a:bodyPr/>
                    <a:lstStyle/>
                    <a:p>
                      <a:pPr algn="l" fontAlgn="b"/>
                      <a:r>
                        <a:rPr lang="id-ID" sz="1900" b="0" i="0" u="none" strike="noStrike">
                          <a:solidFill>
                            <a:srgbClr val="000000"/>
                          </a:solidFill>
                          <a:effectLst/>
                          <a:latin typeface="+mj-lt"/>
                        </a:rPr>
                        <a:t>Bayi mendapatkan ASI Eksklusif</a:t>
                      </a:r>
                    </a:p>
                  </a:txBody>
                  <a:tcPr marL="12700" marR="12700" marT="127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900" dirty="0" smtClean="0">
                          <a:solidFill>
                            <a:schemeClr val="tx1"/>
                          </a:solidFill>
                          <a:latin typeface="+mj-lt"/>
                        </a:rPr>
                        <a:t>Pemberian sertifikat</a:t>
                      </a:r>
                      <a:r>
                        <a:rPr lang="id-ID" sz="1900" baseline="0" dirty="0" smtClean="0">
                          <a:solidFill>
                            <a:schemeClr val="tx1"/>
                          </a:solidFill>
                          <a:latin typeface="+mj-lt"/>
                        </a:rPr>
                        <a:t> lulus ASI eksklusif, m</a:t>
                      </a:r>
                      <a:r>
                        <a:rPr lang="id-ID" sz="1900" dirty="0" smtClean="0">
                          <a:solidFill>
                            <a:schemeClr val="tx1"/>
                          </a:solidFill>
                          <a:latin typeface="+mj-lt"/>
                        </a:rPr>
                        <a:t>engedukasi ibu hamil tentang perawatan payudara selama masa kehamilan.</a:t>
                      </a:r>
                    </a:p>
                  </a:txBody>
                  <a:tcPr marL="121920" marR="121920" marT="60960" marB="60960"/>
                </a:tc>
              </a:tr>
              <a:tr h="975360">
                <a:tc>
                  <a:txBody>
                    <a:bodyPr/>
                    <a:lstStyle/>
                    <a:p>
                      <a:pPr algn="ctr"/>
                      <a:r>
                        <a:rPr lang="id-ID" sz="1900" dirty="0" smtClean="0">
                          <a:latin typeface="+mj-lt"/>
                        </a:rPr>
                        <a:t>5</a:t>
                      </a:r>
                      <a:endParaRPr lang="id-ID" sz="1900" dirty="0">
                        <a:latin typeface="+mj-lt"/>
                      </a:endParaRPr>
                    </a:p>
                  </a:txBody>
                  <a:tcPr marL="121920" marR="121920" marT="60960" marB="60960"/>
                </a:tc>
                <a:tc>
                  <a:txBody>
                    <a:bodyPr/>
                    <a:lstStyle/>
                    <a:p>
                      <a:pPr algn="l" fontAlgn="b"/>
                      <a:r>
                        <a:rPr lang="id-ID" sz="1900" b="0" i="0" u="none" strike="noStrike">
                          <a:solidFill>
                            <a:srgbClr val="000000"/>
                          </a:solidFill>
                          <a:effectLst/>
                          <a:latin typeface="+mj-lt"/>
                        </a:rPr>
                        <a:t>Pertumbuhan Balita dipantau</a:t>
                      </a:r>
                    </a:p>
                  </a:txBody>
                  <a:tcPr marL="12700" marR="12700" marT="127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900" dirty="0" smtClean="0">
                          <a:solidFill>
                            <a:schemeClr val="tx1"/>
                          </a:solidFill>
                          <a:latin typeface="+mj-lt"/>
                        </a:rPr>
                        <a:t>Lomba</a:t>
                      </a:r>
                      <a:r>
                        <a:rPr lang="id-ID" sz="1900" baseline="0" dirty="0" smtClean="0">
                          <a:solidFill>
                            <a:schemeClr val="tx1"/>
                          </a:solidFill>
                          <a:latin typeface="+mj-lt"/>
                        </a:rPr>
                        <a:t> balita sehat untuk meningkatkan partisipasi masyarakat ke Posyandu, Lomba Posyandu salah satunya menilai keaktifan masyarakat.</a:t>
                      </a:r>
                      <a:endParaRPr lang="id-ID" sz="1900" dirty="0" smtClean="0">
                        <a:solidFill>
                          <a:schemeClr val="tx1"/>
                        </a:solidFill>
                        <a:latin typeface="+mj-lt"/>
                      </a:endParaRPr>
                    </a:p>
                  </a:txBody>
                  <a:tcPr marL="121920" marR="121920" marT="60960" marB="60960"/>
                </a:tc>
              </a:tr>
              <a:tr h="975360">
                <a:tc>
                  <a:txBody>
                    <a:bodyPr/>
                    <a:lstStyle/>
                    <a:p>
                      <a:pPr algn="ctr"/>
                      <a:r>
                        <a:rPr lang="id-ID" sz="1900" dirty="0" smtClean="0">
                          <a:latin typeface="+mj-lt"/>
                        </a:rPr>
                        <a:t>6</a:t>
                      </a:r>
                      <a:endParaRPr lang="id-ID" sz="1900" dirty="0">
                        <a:latin typeface="+mj-lt"/>
                      </a:endParaRPr>
                    </a:p>
                  </a:txBody>
                  <a:tcPr marL="121920" marR="121920" marT="60960" marB="60960"/>
                </a:tc>
                <a:tc>
                  <a:txBody>
                    <a:bodyPr/>
                    <a:lstStyle/>
                    <a:p>
                      <a:pPr algn="l" fontAlgn="b"/>
                      <a:r>
                        <a:rPr lang="id-ID" sz="1900" b="0" i="0" u="none" strike="noStrike">
                          <a:solidFill>
                            <a:srgbClr val="000000"/>
                          </a:solidFill>
                          <a:effectLst/>
                          <a:latin typeface="+mj-lt"/>
                        </a:rPr>
                        <a:t>Penderita TB Paru yang berobat sesuai standar</a:t>
                      </a:r>
                    </a:p>
                  </a:txBody>
                  <a:tcPr marL="12700" marR="12700" marT="127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900" dirty="0" smtClean="0">
                          <a:solidFill>
                            <a:schemeClr val="tx1"/>
                          </a:solidFill>
                          <a:latin typeface="+mj-lt"/>
                        </a:rPr>
                        <a:t>Membentuk</a:t>
                      </a:r>
                      <a:r>
                        <a:rPr lang="id-ID" sz="1900" baseline="0" dirty="0" smtClean="0">
                          <a:solidFill>
                            <a:schemeClr val="tx1"/>
                          </a:solidFill>
                          <a:latin typeface="+mj-lt"/>
                        </a:rPr>
                        <a:t> </a:t>
                      </a:r>
                      <a:r>
                        <a:rPr lang="id-ID" sz="1900" i="1" baseline="0" dirty="0" smtClean="0">
                          <a:solidFill>
                            <a:schemeClr val="tx1"/>
                          </a:solidFill>
                          <a:latin typeface="+mj-lt"/>
                        </a:rPr>
                        <a:t>peer group </a:t>
                      </a:r>
                      <a:r>
                        <a:rPr lang="id-ID" sz="1900" i="0" baseline="0" dirty="0" smtClean="0">
                          <a:solidFill>
                            <a:schemeClr val="tx1"/>
                          </a:solidFill>
                          <a:latin typeface="+mj-lt"/>
                        </a:rPr>
                        <a:t>untuk wadah komunikasi sesama penderita dan keluarganya</a:t>
                      </a:r>
                      <a:r>
                        <a:rPr lang="id-ID" sz="1900" baseline="0" dirty="0" smtClean="0">
                          <a:solidFill>
                            <a:schemeClr val="tx1"/>
                          </a:solidFill>
                          <a:latin typeface="+mj-lt"/>
                        </a:rPr>
                        <a:t>. Pada saat kunjungan keluarga langsung membawa pot sputum untuk pemeriksaan dahak pada suspek</a:t>
                      </a:r>
                      <a:endParaRPr lang="en-US" sz="1900" dirty="0" smtClean="0">
                        <a:solidFill>
                          <a:schemeClr val="tx1"/>
                        </a:solidFill>
                        <a:latin typeface="+mj-lt"/>
                      </a:endParaRPr>
                    </a:p>
                  </a:txBody>
                  <a:tcPr marL="121920" marR="121920" marT="60960" marB="60960"/>
                </a:tc>
              </a:tr>
            </a:tbl>
          </a:graphicData>
        </a:graphic>
      </p:graphicFrame>
      <p:sp>
        <p:nvSpPr>
          <p:cNvPr id="4" name="Title 1">
            <a:extLst>
              <a:ext uri="{FF2B5EF4-FFF2-40B4-BE49-F238E27FC236}">
                <a16:creationId xmlns:a16="http://schemas.microsoft.com/office/drawing/2014/main" xmlns="" id="{AC800EED-3AF2-42C8-B023-D8FB71F73571}"/>
              </a:ext>
            </a:extLst>
          </p:cNvPr>
          <p:cNvSpPr>
            <a:spLocks/>
          </p:cNvSpPr>
          <p:nvPr/>
        </p:nvSpPr>
        <p:spPr bwMode="auto">
          <a:xfrm>
            <a:off x="2543606" y="60870"/>
            <a:ext cx="7224164" cy="867481"/>
          </a:xfrm>
          <a:prstGeom prst="round2DiagRect">
            <a:avLst>
              <a:gd name="adj1" fmla="val 0"/>
              <a:gd name="adj2" fmla="val 30426"/>
            </a:avLst>
          </a:prstGeom>
          <a:solidFill>
            <a:srgbClr val="002060"/>
          </a:solidFill>
          <a:ln>
            <a:solidFill>
              <a:schemeClr val="bg1"/>
            </a:solid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70000"/>
              </a:lnSpc>
              <a:defRPr/>
            </a:pPr>
            <a:r>
              <a:rPr lang="id-ID" sz="4267" b="1" dirty="0">
                <a:solidFill>
                  <a:prstClr val="white"/>
                </a:solidFill>
              </a:rPr>
              <a:t>Intervensi Lanjut</a:t>
            </a:r>
            <a:endParaRPr lang="en-US" sz="4267" b="1" dirty="0">
              <a:solidFill>
                <a:prstClr val="white"/>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6762" y="58923"/>
            <a:ext cx="1265239"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27" y="74750"/>
            <a:ext cx="1974947" cy="853601"/>
          </a:xfrm>
          <a:prstGeom prst="rect">
            <a:avLst/>
          </a:prstGeom>
          <a:effectLst>
            <a:glow rad="101600">
              <a:schemeClr val="bg1">
                <a:alpha val="60000"/>
              </a:schemeClr>
            </a:glow>
          </a:effectLst>
        </p:spPr>
      </p:pic>
      <p:sp>
        <p:nvSpPr>
          <p:cNvPr id="2" name="Slide Number Placeholder 1"/>
          <p:cNvSpPr>
            <a:spLocks noGrp="1"/>
          </p:cNvSpPr>
          <p:nvPr>
            <p:ph type="sldNum" sz="quarter" idx="12"/>
          </p:nvPr>
        </p:nvSpPr>
        <p:spPr/>
        <p:txBody>
          <a:bodyPr/>
          <a:lstStyle/>
          <a:p>
            <a:fld id="{45383283-3D74-409F-B8E7-32B7DB623D54}" type="slidenum">
              <a:rPr lang="id-ID" smtClean="0">
                <a:solidFill>
                  <a:prstClr val="black">
                    <a:tint val="75000"/>
                  </a:prstClr>
                </a:solidFill>
              </a:rPr>
              <a:pPr/>
              <a:t>11</a:t>
            </a:fld>
            <a:endParaRPr lang="id-ID">
              <a:solidFill>
                <a:prstClr val="black">
                  <a:tint val="75000"/>
                </a:prstClr>
              </a:solidFill>
            </a:endParaRPr>
          </a:p>
        </p:txBody>
      </p:sp>
    </p:spTree>
    <p:extLst>
      <p:ext uri="{BB962C8B-B14F-4D97-AF65-F5344CB8AC3E}">
        <p14:creationId xmlns:p14="http://schemas.microsoft.com/office/powerpoint/2010/main" val="2318938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527381" y="1155884"/>
          <a:ext cx="11031999" cy="5755093"/>
        </p:xfrm>
        <a:graphic>
          <a:graphicData uri="http://schemas.openxmlformats.org/drawingml/2006/table">
            <a:tbl>
              <a:tblPr firstRow="1" bandRow="1">
                <a:tableStyleId>{5C22544A-7EE6-4342-B048-85BDC9FD1C3A}</a:tableStyleId>
              </a:tblPr>
              <a:tblGrid>
                <a:gridCol w="983739"/>
                <a:gridCol w="3624775"/>
                <a:gridCol w="6423485"/>
              </a:tblGrid>
              <a:tr h="499833">
                <a:tc>
                  <a:txBody>
                    <a:bodyPr/>
                    <a:lstStyle/>
                    <a:p>
                      <a:pPr algn="ctr"/>
                      <a:r>
                        <a:rPr lang="id-ID" sz="1900" dirty="0" smtClean="0">
                          <a:latin typeface="+mj-lt"/>
                        </a:rPr>
                        <a:t>No</a:t>
                      </a:r>
                      <a:endParaRPr lang="id-ID" sz="1900" dirty="0">
                        <a:latin typeface="+mj-lt"/>
                      </a:endParaRPr>
                    </a:p>
                  </a:txBody>
                  <a:tcPr marL="121920" marR="121920" marT="60960" marB="60960"/>
                </a:tc>
                <a:tc>
                  <a:txBody>
                    <a:bodyPr/>
                    <a:lstStyle/>
                    <a:p>
                      <a:pPr algn="ctr"/>
                      <a:r>
                        <a:rPr lang="id-ID" sz="1900" dirty="0" smtClean="0">
                          <a:latin typeface="+mj-lt"/>
                        </a:rPr>
                        <a:t>Indikator </a:t>
                      </a:r>
                      <a:endParaRPr lang="id-ID" sz="1900" dirty="0">
                        <a:latin typeface="+mj-lt"/>
                      </a:endParaRPr>
                    </a:p>
                  </a:txBody>
                  <a:tcPr marL="121920" marR="121920" marT="60960" marB="60960"/>
                </a:tc>
                <a:tc>
                  <a:txBody>
                    <a:bodyPr/>
                    <a:lstStyle/>
                    <a:p>
                      <a:pPr algn="ctr"/>
                      <a:r>
                        <a:rPr lang="id-ID" sz="1900" dirty="0" smtClean="0">
                          <a:latin typeface="+mj-lt"/>
                        </a:rPr>
                        <a:t>Contoh Bentuk Intervensi Lanjut</a:t>
                      </a:r>
                      <a:endParaRPr lang="id-ID" sz="1900" dirty="0">
                        <a:latin typeface="+mj-lt"/>
                      </a:endParaRPr>
                    </a:p>
                  </a:txBody>
                  <a:tcPr marL="121920" marR="121920" marT="60960" marB="60960"/>
                </a:tc>
              </a:tr>
              <a:tr h="975360">
                <a:tc>
                  <a:txBody>
                    <a:bodyPr/>
                    <a:lstStyle/>
                    <a:p>
                      <a:pPr algn="ctr"/>
                      <a:r>
                        <a:rPr lang="id-ID" sz="1900" dirty="0" smtClean="0">
                          <a:latin typeface="+mj-lt"/>
                        </a:rPr>
                        <a:t>7</a:t>
                      </a:r>
                      <a:endParaRPr lang="id-ID" sz="1900" dirty="0">
                        <a:latin typeface="+mj-lt"/>
                      </a:endParaRPr>
                    </a:p>
                  </a:txBody>
                  <a:tcPr marL="121920" marR="121920" marT="60960" marB="60960"/>
                </a:tc>
                <a:tc>
                  <a:txBody>
                    <a:bodyPr/>
                    <a:lstStyle/>
                    <a:p>
                      <a:pPr algn="l" fontAlgn="b"/>
                      <a:r>
                        <a:rPr lang="id-ID" sz="1900" b="0" i="0" u="none" strike="noStrike">
                          <a:solidFill>
                            <a:srgbClr val="000000"/>
                          </a:solidFill>
                          <a:effectLst/>
                          <a:latin typeface="+mj-lt"/>
                        </a:rPr>
                        <a:t>Penderita hipertensi yang berobat teratur</a:t>
                      </a:r>
                    </a:p>
                  </a:txBody>
                  <a:tcPr marL="12700" marR="12700" marT="1270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d-ID" sz="1900" dirty="0" smtClean="0">
                          <a:solidFill>
                            <a:schemeClr val="tx1"/>
                          </a:solidFill>
                          <a:latin typeface="+mj-lt"/>
                        </a:rPr>
                        <a:t>Peningkatan penjaringan/deteksi</a:t>
                      </a:r>
                      <a:r>
                        <a:rPr lang="id-ID" sz="1900" baseline="0" dirty="0" smtClean="0">
                          <a:solidFill>
                            <a:schemeClr val="tx1"/>
                          </a:solidFill>
                          <a:latin typeface="+mj-lt"/>
                        </a:rPr>
                        <a:t> dini dengan mengadakan Posbindu untuk cek kesehatan pada setiap hari Jumat setelah sholat Jumat dengan sasaran laki-laki. </a:t>
                      </a:r>
                      <a:endParaRPr lang="id-ID" sz="1900" dirty="0" smtClean="0">
                        <a:solidFill>
                          <a:schemeClr val="tx1"/>
                        </a:solidFill>
                        <a:latin typeface="+mj-lt"/>
                      </a:endParaRPr>
                    </a:p>
                  </a:txBody>
                  <a:tcPr marL="121920" marR="121920" marT="60960" marB="60960"/>
                </a:tc>
              </a:tr>
              <a:tr h="690880">
                <a:tc>
                  <a:txBody>
                    <a:bodyPr/>
                    <a:lstStyle/>
                    <a:p>
                      <a:pPr algn="ctr"/>
                      <a:r>
                        <a:rPr lang="id-ID" sz="1900" dirty="0" smtClean="0">
                          <a:latin typeface="+mj-lt"/>
                        </a:rPr>
                        <a:t>8</a:t>
                      </a:r>
                      <a:endParaRPr lang="id-ID" sz="1900" dirty="0">
                        <a:latin typeface="+mj-lt"/>
                      </a:endParaRPr>
                    </a:p>
                  </a:txBody>
                  <a:tcPr marL="121920" marR="121920" marT="60960" marB="60960"/>
                </a:tc>
                <a:tc>
                  <a:txBody>
                    <a:bodyPr/>
                    <a:lstStyle/>
                    <a:p>
                      <a:pPr algn="l" fontAlgn="b"/>
                      <a:r>
                        <a:rPr lang="id-ID" sz="1900" b="0" i="0" u="none" strike="noStrike" dirty="0">
                          <a:solidFill>
                            <a:srgbClr val="000000"/>
                          </a:solidFill>
                          <a:effectLst/>
                          <a:latin typeface="+mj-lt"/>
                        </a:rPr>
                        <a:t>Penderita gangguan jiwa berat, diobati dan tidak ditelantarkan</a:t>
                      </a:r>
                    </a:p>
                  </a:txBody>
                  <a:tcPr marL="12700" marR="12700" marT="127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900" dirty="0" smtClean="0">
                          <a:solidFill>
                            <a:schemeClr val="tx1"/>
                          </a:solidFill>
                          <a:effectLst/>
                          <a:latin typeface="+mj-lt"/>
                        </a:rPr>
                        <a:t>Pembentukan tim terpadu penanggulangan gangguan jiwa di masyarakat dan keterlibatan RSJ terutama terkait pasung.</a:t>
                      </a:r>
                      <a:endParaRPr lang="id-ID" sz="1900" dirty="0" smtClean="0">
                        <a:solidFill>
                          <a:schemeClr val="tx1"/>
                        </a:solidFill>
                        <a:effectLst/>
                        <a:latin typeface="+mj-lt"/>
                        <a:ea typeface="Calibri"/>
                        <a:cs typeface="Times New Roman"/>
                      </a:endParaRPr>
                    </a:p>
                  </a:txBody>
                  <a:tcPr marL="121920" marR="121920" marT="60960" marB="60960"/>
                </a:tc>
              </a:tr>
              <a:tr h="690880">
                <a:tc>
                  <a:txBody>
                    <a:bodyPr/>
                    <a:lstStyle/>
                    <a:p>
                      <a:pPr algn="ctr"/>
                      <a:r>
                        <a:rPr lang="id-ID" sz="1900" dirty="0" smtClean="0">
                          <a:latin typeface="+mj-lt"/>
                        </a:rPr>
                        <a:t>9</a:t>
                      </a:r>
                      <a:endParaRPr lang="id-ID" sz="1900" dirty="0">
                        <a:latin typeface="+mj-lt"/>
                      </a:endParaRPr>
                    </a:p>
                  </a:txBody>
                  <a:tcPr marL="121920" marR="121920" marT="60960" marB="60960"/>
                </a:tc>
                <a:tc>
                  <a:txBody>
                    <a:bodyPr/>
                    <a:lstStyle/>
                    <a:p>
                      <a:pPr algn="l" fontAlgn="b"/>
                      <a:r>
                        <a:rPr lang="id-ID" sz="1900" b="0" i="0" u="none" strike="noStrike" dirty="0">
                          <a:solidFill>
                            <a:srgbClr val="000000"/>
                          </a:solidFill>
                          <a:effectLst/>
                          <a:latin typeface="+mj-lt"/>
                        </a:rPr>
                        <a:t>Anggota keluarga tidak ada yang merokok </a:t>
                      </a:r>
                    </a:p>
                  </a:txBody>
                  <a:tcPr marL="12700" marR="12700" marT="127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900" dirty="0" smtClean="0">
                          <a:solidFill>
                            <a:schemeClr val="tx1"/>
                          </a:solidFill>
                          <a:latin typeface="+mj-lt"/>
                        </a:rPr>
                        <a:t>Bekerja sama dengan lintas sektor/Tim penggerak rumah bebas  asap rokok</a:t>
                      </a:r>
                      <a:r>
                        <a:rPr lang="en-US" sz="1900" dirty="0" smtClean="0">
                          <a:solidFill>
                            <a:schemeClr val="tx1"/>
                          </a:solidFill>
                          <a:latin typeface="+mj-lt"/>
                        </a:rPr>
                        <a:t>,</a:t>
                      </a:r>
                      <a:r>
                        <a:rPr lang="en-US" sz="1900" baseline="0" dirty="0" smtClean="0">
                          <a:solidFill>
                            <a:schemeClr val="tx1"/>
                          </a:solidFill>
                          <a:latin typeface="+mj-lt"/>
                        </a:rPr>
                        <a:t> </a:t>
                      </a:r>
                      <a:r>
                        <a:rPr lang="en-US" sz="1900" baseline="0" dirty="0" err="1" smtClean="0">
                          <a:solidFill>
                            <a:schemeClr val="tx1"/>
                          </a:solidFill>
                          <a:latin typeface="+mj-lt"/>
                        </a:rPr>
                        <a:t>Pelayanan</a:t>
                      </a:r>
                      <a:r>
                        <a:rPr lang="en-US" sz="1900" baseline="0" dirty="0" smtClean="0">
                          <a:solidFill>
                            <a:schemeClr val="tx1"/>
                          </a:solidFill>
                          <a:latin typeface="+mj-lt"/>
                        </a:rPr>
                        <a:t> </a:t>
                      </a:r>
                      <a:r>
                        <a:rPr lang="en-US" sz="1900" baseline="0" dirty="0" err="1" smtClean="0">
                          <a:solidFill>
                            <a:schemeClr val="tx1"/>
                          </a:solidFill>
                          <a:latin typeface="+mj-lt"/>
                        </a:rPr>
                        <a:t>kestrad</a:t>
                      </a:r>
                      <a:r>
                        <a:rPr lang="en-US" sz="1900" baseline="0" dirty="0" smtClean="0">
                          <a:solidFill>
                            <a:schemeClr val="tx1"/>
                          </a:solidFill>
                          <a:latin typeface="+mj-lt"/>
                        </a:rPr>
                        <a:t> </a:t>
                      </a:r>
                      <a:r>
                        <a:rPr lang="en-US" sz="1900" baseline="0" dirty="0" err="1" smtClean="0">
                          <a:solidFill>
                            <a:schemeClr val="tx1"/>
                          </a:solidFill>
                          <a:latin typeface="+mj-lt"/>
                        </a:rPr>
                        <a:t>untuk</a:t>
                      </a:r>
                      <a:r>
                        <a:rPr lang="en-US" sz="1900" baseline="0" dirty="0" smtClean="0">
                          <a:solidFill>
                            <a:schemeClr val="tx1"/>
                          </a:solidFill>
                          <a:latin typeface="+mj-lt"/>
                        </a:rPr>
                        <a:t> </a:t>
                      </a:r>
                      <a:r>
                        <a:rPr lang="en-US" sz="1900" baseline="0" dirty="0" err="1" smtClean="0">
                          <a:solidFill>
                            <a:schemeClr val="tx1"/>
                          </a:solidFill>
                          <a:latin typeface="+mj-lt"/>
                        </a:rPr>
                        <a:t>henti</a:t>
                      </a:r>
                      <a:r>
                        <a:rPr lang="en-US" sz="1900" baseline="0" dirty="0" smtClean="0">
                          <a:solidFill>
                            <a:schemeClr val="tx1"/>
                          </a:solidFill>
                          <a:latin typeface="+mj-lt"/>
                        </a:rPr>
                        <a:t> </a:t>
                      </a:r>
                      <a:r>
                        <a:rPr lang="en-US" sz="1900" baseline="0" dirty="0" err="1" smtClean="0">
                          <a:solidFill>
                            <a:schemeClr val="tx1"/>
                          </a:solidFill>
                          <a:latin typeface="+mj-lt"/>
                        </a:rPr>
                        <a:t>merokok</a:t>
                      </a:r>
                      <a:endParaRPr lang="id-ID" sz="1900" dirty="0" smtClean="0">
                        <a:solidFill>
                          <a:schemeClr val="tx1"/>
                        </a:solidFill>
                        <a:latin typeface="+mj-lt"/>
                      </a:endParaRPr>
                    </a:p>
                  </a:txBody>
                  <a:tcPr marL="121920" marR="121920" marT="60960" marB="60960"/>
                </a:tc>
              </a:tr>
              <a:tr h="975360">
                <a:tc>
                  <a:txBody>
                    <a:bodyPr/>
                    <a:lstStyle/>
                    <a:p>
                      <a:pPr algn="ctr"/>
                      <a:r>
                        <a:rPr lang="id-ID" sz="1900" dirty="0" smtClean="0">
                          <a:latin typeface="+mj-lt"/>
                        </a:rPr>
                        <a:t>10</a:t>
                      </a:r>
                      <a:endParaRPr lang="id-ID" sz="1900" dirty="0">
                        <a:latin typeface="+mj-lt"/>
                      </a:endParaRPr>
                    </a:p>
                  </a:txBody>
                  <a:tcPr marL="121920" marR="121920" marT="60960" marB="60960"/>
                </a:tc>
                <a:tc>
                  <a:txBody>
                    <a:bodyPr/>
                    <a:lstStyle/>
                    <a:p>
                      <a:pPr algn="l" fontAlgn="b"/>
                      <a:r>
                        <a:rPr lang="sv-SE" sz="1900" b="0" i="0" u="none" strike="noStrike">
                          <a:solidFill>
                            <a:srgbClr val="000000"/>
                          </a:solidFill>
                          <a:effectLst/>
                          <a:latin typeface="+mj-lt"/>
                        </a:rPr>
                        <a:t>Keluarga sudah menjadi anggota JKN</a:t>
                      </a:r>
                    </a:p>
                  </a:txBody>
                  <a:tcPr marL="12700" marR="12700" marT="127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900" dirty="0" smtClean="0">
                          <a:solidFill>
                            <a:schemeClr val="tx1"/>
                          </a:solidFill>
                          <a:latin typeface="+mj-lt"/>
                        </a:rPr>
                        <a:t>Setiap daerah melakukan pendataan ulang terkait </a:t>
                      </a:r>
                      <a:r>
                        <a:rPr lang="en-US" sz="1900" dirty="0" err="1" smtClean="0">
                          <a:solidFill>
                            <a:schemeClr val="tx1"/>
                          </a:solidFill>
                          <a:latin typeface="+mj-lt"/>
                        </a:rPr>
                        <a:t>kepersertaan</a:t>
                      </a:r>
                      <a:r>
                        <a:rPr lang="en-US" sz="1900" dirty="0" smtClean="0">
                          <a:solidFill>
                            <a:schemeClr val="tx1"/>
                          </a:solidFill>
                          <a:latin typeface="+mj-lt"/>
                        </a:rPr>
                        <a:t> JKN PBI</a:t>
                      </a:r>
                      <a:r>
                        <a:rPr lang="id-ID" sz="1900" baseline="0" dirty="0" smtClean="0">
                          <a:solidFill>
                            <a:schemeClr val="tx1"/>
                          </a:solidFill>
                          <a:latin typeface="+mj-lt"/>
                        </a:rPr>
                        <a:t> yang akan dikoordinasikan lebih lanjut dengan Dinas Sosial.</a:t>
                      </a:r>
                      <a:endParaRPr lang="en-US" sz="1900" dirty="0" smtClean="0">
                        <a:solidFill>
                          <a:schemeClr val="accent2"/>
                        </a:solidFill>
                        <a:latin typeface="+mj-lt"/>
                      </a:endParaRPr>
                    </a:p>
                  </a:txBody>
                  <a:tcPr marL="121920" marR="121920" marT="60960" marB="60960"/>
                </a:tc>
              </a:tr>
              <a:tr h="866140">
                <a:tc>
                  <a:txBody>
                    <a:bodyPr/>
                    <a:lstStyle/>
                    <a:p>
                      <a:pPr algn="ctr"/>
                      <a:r>
                        <a:rPr lang="id-ID" sz="1900" dirty="0" smtClean="0">
                          <a:latin typeface="+mj-lt"/>
                        </a:rPr>
                        <a:t>11</a:t>
                      </a:r>
                      <a:endParaRPr lang="id-ID" sz="1900" dirty="0">
                        <a:latin typeface="+mj-lt"/>
                      </a:endParaRPr>
                    </a:p>
                  </a:txBody>
                  <a:tcPr marL="121920" marR="121920" marT="60960" marB="60960"/>
                </a:tc>
                <a:tc>
                  <a:txBody>
                    <a:bodyPr/>
                    <a:lstStyle/>
                    <a:p>
                      <a:pPr algn="l" fontAlgn="b"/>
                      <a:r>
                        <a:rPr lang="id-ID" sz="1900" b="0" i="0" u="none" strike="noStrike">
                          <a:solidFill>
                            <a:srgbClr val="000000"/>
                          </a:solidFill>
                          <a:effectLst/>
                          <a:latin typeface="+mj-lt"/>
                        </a:rPr>
                        <a:t>Keluarga memiliki akses/menggunakan sarana air bersih</a:t>
                      </a:r>
                    </a:p>
                  </a:txBody>
                  <a:tcPr marL="12700" marR="12700" marT="127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900" dirty="0" smtClean="0">
                          <a:solidFill>
                            <a:schemeClr val="tx1"/>
                          </a:solidFill>
                          <a:latin typeface="+mj-lt"/>
                        </a:rPr>
                        <a:t>Memberikan data keluarga yang belum menggunakan</a:t>
                      </a:r>
                      <a:r>
                        <a:rPr lang="id-ID" sz="1900" baseline="0" dirty="0" smtClean="0">
                          <a:solidFill>
                            <a:schemeClr val="tx1"/>
                          </a:solidFill>
                          <a:latin typeface="+mj-lt"/>
                        </a:rPr>
                        <a:t> sarana air bersih kepada Kepala Desa untuk pemanfaatan dana desa.</a:t>
                      </a:r>
                      <a:endParaRPr lang="en-US" sz="1900" dirty="0" smtClean="0">
                        <a:solidFill>
                          <a:schemeClr val="tx1"/>
                        </a:solidFill>
                        <a:latin typeface="+mj-lt"/>
                      </a:endParaRPr>
                    </a:p>
                  </a:txBody>
                  <a:tcPr marL="121920" marR="121920" marT="60960" marB="60960"/>
                </a:tc>
              </a:tr>
              <a:tr h="975360">
                <a:tc>
                  <a:txBody>
                    <a:bodyPr/>
                    <a:lstStyle/>
                    <a:p>
                      <a:pPr algn="ctr"/>
                      <a:r>
                        <a:rPr lang="id-ID" sz="1900" dirty="0" smtClean="0">
                          <a:latin typeface="+mj-lt"/>
                        </a:rPr>
                        <a:t>12</a:t>
                      </a:r>
                      <a:endParaRPr lang="id-ID" sz="1900" dirty="0">
                        <a:latin typeface="+mj-lt"/>
                      </a:endParaRPr>
                    </a:p>
                  </a:txBody>
                  <a:tcPr marL="121920" marR="121920" marT="60960" marB="60960"/>
                </a:tc>
                <a:tc>
                  <a:txBody>
                    <a:bodyPr/>
                    <a:lstStyle/>
                    <a:p>
                      <a:pPr algn="l" fontAlgn="b"/>
                      <a:r>
                        <a:rPr lang="id-ID" sz="1900" b="0" i="0" u="none" strike="noStrike" dirty="0">
                          <a:solidFill>
                            <a:srgbClr val="000000"/>
                          </a:solidFill>
                          <a:effectLst/>
                          <a:latin typeface="+mj-lt"/>
                        </a:rPr>
                        <a:t>Keluarga memiliki akses/menggunakan jamban keluarga</a:t>
                      </a:r>
                    </a:p>
                  </a:txBody>
                  <a:tcPr marL="12700" marR="12700" marT="127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900" dirty="0" smtClean="0">
                          <a:solidFill>
                            <a:schemeClr val="tx1"/>
                          </a:solidFill>
                          <a:latin typeface="+mj-lt"/>
                        </a:rPr>
                        <a:t>Pembuatan </a:t>
                      </a:r>
                      <a:r>
                        <a:rPr lang="id-ID" sz="1900" i="1" dirty="0" smtClean="0">
                          <a:solidFill>
                            <a:schemeClr val="tx1"/>
                          </a:solidFill>
                          <a:latin typeface="+mj-lt"/>
                        </a:rPr>
                        <a:t>septic tank </a:t>
                      </a:r>
                      <a:r>
                        <a:rPr lang="id-ID" sz="1900" dirty="0" smtClean="0">
                          <a:solidFill>
                            <a:schemeClr val="tx1"/>
                          </a:solidFill>
                          <a:latin typeface="+mj-lt"/>
                        </a:rPr>
                        <a:t>komunal</a:t>
                      </a:r>
                      <a:r>
                        <a:rPr lang="id-ID" sz="1900" baseline="0" dirty="0" smtClean="0">
                          <a:solidFill>
                            <a:schemeClr val="tx1"/>
                          </a:solidFill>
                          <a:latin typeface="+mj-lt"/>
                        </a:rPr>
                        <a:t> dan pengadaan jamban bekerja sama dengan lintas sektor (Dinas PU) dan CSR.</a:t>
                      </a:r>
                      <a:endParaRPr lang="id-ID" sz="1900" dirty="0" smtClean="0">
                        <a:solidFill>
                          <a:schemeClr val="tx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solidFill>
                          <a:schemeClr val="tx1"/>
                        </a:solidFill>
                        <a:latin typeface="+mj-lt"/>
                      </a:endParaRPr>
                    </a:p>
                  </a:txBody>
                  <a:tcPr marL="121920" marR="121920" marT="60960" marB="60960"/>
                </a:tc>
              </a:tr>
            </a:tbl>
          </a:graphicData>
        </a:graphic>
      </p:graphicFrame>
      <p:sp>
        <p:nvSpPr>
          <p:cNvPr id="4" name="Title 1">
            <a:extLst>
              <a:ext uri="{FF2B5EF4-FFF2-40B4-BE49-F238E27FC236}">
                <a16:creationId xmlns:a16="http://schemas.microsoft.com/office/drawing/2014/main" xmlns="" id="{AC800EED-3AF2-42C8-B023-D8FB71F73571}"/>
              </a:ext>
            </a:extLst>
          </p:cNvPr>
          <p:cNvSpPr>
            <a:spLocks/>
          </p:cNvSpPr>
          <p:nvPr/>
        </p:nvSpPr>
        <p:spPr bwMode="auto">
          <a:xfrm>
            <a:off x="2543606" y="60870"/>
            <a:ext cx="7224164" cy="944372"/>
          </a:xfrm>
          <a:prstGeom prst="round2DiagRect">
            <a:avLst>
              <a:gd name="adj1" fmla="val 0"/>
              <a:gd name="adj2" fmla="val 30426"/>
            </a:avLst>
          </a:prstGeom>
          <a:solidFill>
            <a:srgbClr val="002060"/>
          </a:solidFill>
          <a:ln>
            <a:solidFill>
              <a:schemeClr val="bg1"/>
            </a:solid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70000"/>
              </a:lnSpc>
              <a:defRPr/>
            </a:pPr>
            <a:r>
              <a:rPr lang="id-ID" sz="4267" b="1" dirty="0">
                <a:solidFill>
                  <a:prstClr val="white"/>
                </a:solidFill>
              </a:rPr>
              <a:t>Intervensi Lanjut</a:t>
            </a:r>
            <a:endParaRPr lang="en-US" sz="4267" b="1" dirty="0">
              <a:solidFill>
                <a:prstClr val="white"/>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6762" y="58923"/>
            <a:ext cx="1265239"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27" y="74750"/>
            <a:ext cx="1974947" cy="853601"/>
          </a:xfrm>
          <a:prstGeom prst="rect">
            <a:avLst/>
          </a:prstGeom>
          <a:effectLst>
            <a:glow rad="101600">
              <a:schemeClr val="bg1">
                <a:alpha val="60000"/>
              </a:schemeClr>
            </a:glow>
          </a:effectLst>
        </p:spPr>
      </p:pic>
      <p:sp>
        <p:nvSpPr>
          <p:cNvPr id="2" name="Slide Number Placeholder 1"/>
          <p:cNvSpPr>
            <a:spLocks noGrp="1"/>
          </p:cNvSpPr>
          <p:nvPr>
            <p:ph type="sldNum" sz="quarter" idx="12"/>
          </p:nvPr>
        </p:nvSpPr>
        <p:spPr/>
        <p:txBody>
          <a:bodyPr/>
          <a:lstStyle/>
          <a:p>
            <a:fld id="{45383283-3D74-409F-B8E7-32B7DB623D54}" type="slidenum">
              <a:rPr lang="id-ID" smtClean="0">
                <a:solidFill>
                  <a:prstClr val="black">
                    <a:tint val="75000"/>
                  </a:prstClr>
                </a:solidFill>
              </a:rPr>
              <a:pPr/>
              <a:t>12</a:t>
            </a:fld>
            <a:endParaRPr lang="id-ID">
              <a:solidFill>
                <a:prstClr val="black">
                  <a:tint val="75000"/>
                </a:prstClr>
              </a:solidFill>
            </a:endParaRPr>
          </a:p>
        </p:txBody>
      </p:sp>
    </p:spTree>
    <p:extLst>
      <p:ext uri="{BB962C8B-B14F-4D97-AF65-F5344CB8AC3E}">
        <p14:creationId xmlns:p14="http://schemas.microsoft.com/office/powerpoint/2010/main" val="3444821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b="1" cap="all" dirty="0" err="1"/>
              <a:t>Intervensi</a:t>
            </a:r>
            <a:r>
              <a:rPr lang="en-US" b="1" cap="all" dirty="0"/>
              <a:t> </a:t>
            </a:r>
            <a:r>
              <a:rPr lang="en-US" b="1" cap="all" dirty="0" err="1"/>
              <a:t>berbasis</a:t>
            </a:r>
            <a:r>
              <a:rPr lang="en-US" b="1" cap="all" dirty="0"/>
              <a:t> </a:t>
            </a:r>
            <a:r>
              <a:rPr lang="en-US" b="1" cap="all" dirty="0" err="1"/>
              <a:t>wilayah</a:t>
            </a:r>
            <a:r>
              <a:rPr lang="id-ID" b="1" cap="all" dirty="0"/>
              <a:t/>
            </a:r>
            <a:br>
              <a:rPr lang="id-ID" b="1" cap="all" dirty="0"/>
            </a:br>
            <a:endParaRPr lang="id-ID"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08297331"/>
              </p:ext>
            </p:extLst>
          </p:nvPr>
        </p:nvGraphicFramePr>
        <p:xfrm>
          <a:off x="143435" y="1075765"/>
          <a:ext cx="11743765" cy="5114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7389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824402-59A2-7140-92FF-FB68F67E3D2C}" type="slidenum">
              <a:rPr lang="en-US" smtClean="0">
                <a:solidFill>
                  <a:prstClr val="black">
                    <a:tint val="75000"/>
                  </a:prstClr>
                </a:solidFill>
              </a:rPr>
              <a:pPr/>
              <a:t>14</a:t>
            </a:fld>
            <a:endParaRPr lang="en-US">
              <a:solidFill>
                <a:prstClr val="black">
                  <a:tint val="75000"/>
                </a:prstClr>
              </a:solidFill>
            </a:endParaRPr>
          </a:p>
        </p:txBody>
      </p:sp>
      <p:sp>
        <p:nvSpPr>
          <p:cNvPr id="7" name="Rectangle 6"/>
          <p:cNvSpPr/>
          <p:nvPr/>
        </p:nvSpPr>
        <p:spPr>
          <a:xfrm>
            <a:off x="2459586" y="46205"/>
            <a:ext cx="7928709" cy="1015663"/>
          </a:xfrm>
          <a:prstGeom prst="rect">
            <a:avLst/>
          </a:prstGeom>
          <a:noFill/>
        </p:spPr>
        <p:txBody>
          <a:bodyPr wrap="none" lIns="91440" tIns="45720" rIns="91440" bIns="45720">
            <a:spAutoFit/>
          </a:bodyPr>
          <a:lstStyle/>
          <a:p>
            <a:pPr algn="ctr"/>
            <a:r>
              <a:rPr lang="en-US" sz="6000" b="1" dirty="0" err="1" smtClean="0">
                <a:ln w="22225">
                  <a:solidFill>
                    <a:srgbClr val="ED7D31"/>
                  </a:solidFill>
                  <a:prstDash val="solid"/>
                </a:ln>
                <a:solidFill>
                  <a:srgbClr val="ED7D31">
                    <a:lumMod val="40000"/>
                    <a:lumOff val="60000"/>
                  </a:srgbClr>
                </a:solidFill>
              </a:rPr>
              <a:t>Strategi</a:t>
            </a:r>
            <a:r>
              <a:rPr lang="en-US" sz="6000" b="1" dirty="0" smtClean="0">
                <a:ln w="22225">
                  <a:solidFill>
                    <a:srgbClr val="ED7D31"/>
                  </a:solidFill>
                  <a:prstDash val="solid"/>
                </a:ln>
                <a:solidFill>
                  <a:srgbClr val="ED7D31">
                    <a:lumMod val="40000"/>
                    <a:lumOff val="60000"/>
                  </a:srgbClr>
                </a:solidFill>
              </a:rPr>
              <a:t> </a:t>
            </a:r>
            <a:r>
              <a:rPr lang="id-ID" sz="6000" b="1" dirty="0" smtClean="0">
                <a:ln w="22225">
                  <a:solidFill>
                    <a:srgbClr val="ED7D31"/>
                  </a:solidFill>
                  <a:prstDash val="solid"/>
                </a:ln>
                <a:solidFill>
                  <a:srgbClr val="ED7D31">
                    <a:lumMod val="40000"/>
                    <a:lumOff val="60000"/>
                  </a:srgbClr>
                </a:solidFill>
              </a:rPr>
              <a:t>Peningkatan</a:t>
            </a:r>
            <a:r>
              <a:rPr lang="en-US" sz="6000" b="1" dirty="0" smtClean="0">
                <a:ln w="22225">
                  <a:solidFill>
                    <a:srgbClr val="ED7D31"/>
                  </a:solidFill>
                  <a:prstDash val="solid"/>
                </a:ln>
                <a:solidFill>
                  <a:srgbClr val="ED7D31">
                    <a:lumMod val="40000"/>
                    <a:lumOff val="60000"/>
                  </a:srgbClr>
                </a:solidFill>
              </a:rPr>
              <a:t> </a:t>
            </a:r>
            <a:r>
              <a:rPr lang="id-ID" sz="6000" b="1" dirty="0" smtClean="0">
                <a:ln w="22225">
                  <a:solidFill>
                    <a:srgbClr val="ED7D31"/>
                  </a:solidFill>
                  <a:prstDash val="solid"/>
                </a:ln>
                <a:solidFill>
                  <a:srgbClr val="ED7D31">
                    <a:lumMod val="40000"/>
                    <a:lumOff val="60000"/>
                  </a:srgbClr>
                </a:solidFill>
              </a:rPr>
              <a:t>IKS</a:t>
            </a:r>
            <a:endParaRPr lang="en-US" sz="6000" b="1" dirty="0">
              <a:ln w="22225">
                <a:solidFill>
                  <a:srgbClr val="ED7D31"/>
                </a:solidFill>
                <a:prstDash val="solid"/>
              </a:ln>
              <a:solidFill>
                <a:srgbClr val="ED7D31">
                  <a:lumMod val="40000"/>
                  <a:lumOff val="60000"/>
                </a:srgbClr>
              </a:solidFill>
            </a:endParaRPr>
          </a:p>
        </p:txBody>
      </p:sp>
      <p:graphicFrame>
        <p:nvGraphicFramePr>
          <p:cNvPr id="3" name="Diagram 2"/>
          <p:cNvGraphicFramePr/>
          <p:nvPr>
            <p:extLst/>
          </p:nvPr>
        </p:nvGraphicFramePr>
        <p:xfrm>
          <a:off x="-242047" y="866640"/>
          <a:ext cx="11425517" cy="5854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1221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8139" y="0"/>
            <a:ext cx="753648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id-ID" sz="5400" b="1" dirty="0" smtClean="0">
                <a:ln/>
                <a:solidFill>
                  <a:srgbClr val="FFC000"/>
                </a:solidFill>
              </a:rPr>
              <a:t>1. Peningkatan Pelayanan</a:t>
            </a:r>
            <a:endParaRPr lang="en-US" sz="5400" b="1" dirty="0">
              <a:ln/>
              <a:solidFill>
                <a:srgbClr val="FFC000"/>
              </a:solidFill>
            </a:endParaRPr>
          </a:p>
        </p:txBody>
      </p:sp>
      <p:graphicFrame>
        <p:nvGraphicFramePr>
          <p:cNvPr id="3" name="Diagram 2"/>
          <p:cNvGraphicFramePr/>
          <p:nvPr>
            <p:extLst/>
          </p:nvPr>
        </p:nvGraphicFramePr>
        <p:xfrm>
          <a:off x="1373094" y="923330"/>
          <a:ext cx="9707282" cy="5672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715086" y="1233128"/>
            <a:ext cx="526105" cy="923330"/>
          </a:xfrm>
          <a:prstGeom prst="rect">
            <a:avLst/>
          </a:prstGeom>
          <a:noFill/>
        </p:spPr>
        <p:txBody>
          <a:bodyPr wrap="none" lIns="91440" tIns="45720" rIns="91440" bIns="45720">
            <a:spAutoFit/>
          </a:bodyPr>
          <a:lstStyle/>
          <a:p>
            <a:pPr algn="ctr"/>
            <a:r>
              <a:rPr lang="id-ID" sz="54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rPr>
              <a:t>a</a:t>
            </a:r>
            <a:endPar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endParaRPr>
          </a:p>
        </p:txBody>
      </p:sp>
      <p:sp>
        <p:nvSpPr>
          <p:cNvPr id="5" name="Rectangle 4"/>
          <p:cNvSpPr/>
          <p:nvPr/>
        </p:nvSpPr>
        <p:spPr>
          <a:xfrm>
            <a:off x="2225961" y="2576082"/>
            <a:ext cx="556563" cy="923330"/>
          </a:xfrm>
          <a:prstGeom prst="rect">
            <a:avLst/>
          </a:prstGeom>
          <a:noFill/>
        </p:spPr>
        <p:txBody>
          <a:bodyPr wrap="none" lIns="91440" tIns="45720" rIns="91440" bIns="45720">
            <a:spAutoFit/>
          </a:bodyPr>
          <a:lstStyle/>
          <a:p>
            <a:pPr algn="ctr"/>
            <a:r>
              <a:rPr lang="id-ID" sz="54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rPr>
              <a:t>b</a:t>
            </a:r>
            <a:endPar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endParaRPr>
          </a:p>
        </p:txBody>
      </p:sp>
      <p:sp>
        <p:nvSpPr>
          <p:cNvPr id="6" name="Rectangle 5"/>
          <p:cNvSpPr/>
          <p:nvPr/>
        </p:nvSpPr>
        <p:spPr>
          <a:xfrm>
            <a:off x="2266839" y="3864389"/>
            <a:ext cx="474809" cy="923330"/>
          </a:xfrm>
          <a:prstGeom prst="rect">
            <a:avLst/>
          </a:prstGeom>
          <a:noFill/>
        </p:spPr>
        <p:txBody>
          <a:bodyPr wrap="none" lIns="91440" tIns="45720" rIns="91440" bIns="45720">
            <a:spAutoFit/>
          </a:bodyPr>
          <a:lstStyle/>
          <a:p>
            <a:pPr algn="ctr"/>
            <a:r>
              <a:rPr lang="id-ID" sz="54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rPr>
              <a:t>c</a:t>
            </a:r>
            <a:endPar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endParaRPr>
          </a:p>
        </p:txBody>
      </p:sp>
      <p:sp>
        <p:nvSpPr>
          <p:cNvPr id="7" name="Rectangle 6"/>
          <p:cNvSpPr/>
          <p:nvPr/>
        </p:nvSpPr>
        <p:spPr>
          <a:xfrm>
            <a:off x="1699857" y="5174507"/>
            <a:ext cx="556563" cy="923330"/>
          </a:xfrm>
          <a:prstGeom prst="rect">
            <a:avLst/>
          </a:prstGeom>
          <a:noFill/>
        </p:spPr>
        <p:txBody>
          <a:bodyPr wrap="none" lIns="91440" tIns="45720" rIns="91440" bIns="45720">
            <a:spAutoFit/>
          </a:bodyPr>
          <a:lstStyle/>
          <a:p>
            <a:pPr algn="ctr"/>
            <a:r>
              <a:rPr lang="id-ID" sz="54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rPr>
              <a:t>d</a:t>
            </a:r>
            <a:endPar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endParaRPr>
          </a:p>
        </p:txBody>
      </p:sp>
    </p:spTree>
    <p:extLst>
      <p:ext uri="{BB962C8B-B14F-4D97-AF65-F5344CB8AC3E}">
        <p14:creationId xmlns:p14="http://schemas.microsoft.com/office/powerpoint/2010/main" val="1911495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descr="C:\Users\OKVA\Downloads\logo-kemenkes-baru-201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142875"/>
            <a:ext cx="15113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a:extLst>
              <a:ext uri="{FF2B5EF4-FFF2-40B4-BE49-F238E27FC236}"/>
            </a:extLst>
          </p:cNvPr>
          <p:cNvSpPr>
            <a:spLocks/>
          </p:cNvSpPr>
          <p:nvPr/>
        </p:nvSpPr>
        <p:spPr bwMode="auto">
          <a:xfrm>
            <a:off x="1797050" y="147638"/>
            <a:ext cx="8999538" cy="909637"/>
          </a:xfrm>
          <a:prstGeom prst="round2DiagRect">
            <a:avLst>
              <a:gd name="adj1" fmla="val 0"/>
              <a:gd name="adj2" fmla="val 30426"/>
            </a:avLst>
          </a:prstGeom>
          <a:solidFill>
            <a:srgbClr val="1E273B"/>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endParaRPr lang="id-ID" sz="3600" dirty="0">
              <a:solidFill>
                <a:prstClr val="white"/>
              </a:solidFill>
            </a:endParaRPr>
          </a:p>
        </p:txBody>
      </p:sp>
      <p:pic>
        <p:nvPicPr>
          <p:cNvPr id="33796" name="Picture 38" descr="logo-ks.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72800" y="103188"/>
            <a:ext cx="10509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088868" y="331788"/>
            <a:ext cx="8384155" cy="584775"/>
          </a:xfrm>
          <a:prstGeom prst="rect">
            <a:avLst/>
          </a:prstGeom>
        </p:spPr>
        <p:txBody>
          <a:bodyPr wrap="none">
            <a:spAutoFit/>
          </a:bodyPr>
          <a:lstStyle/>
          <a:p>
            <a:pPr algn="ctr">
              <a:lnSpc>
                <a:spcPct val="80000"/>
              </a:lnSpc>
              <a:defRPr/>
            </a:pPr>
            <a:r>
              <a:rPr lang="id-ID" sz="4000" b="1" dirty="0" smtClean="0">
                <a:solidFill>
                  <a:prstClr val="white"/>
                </a:solidFill>
              </a:rPr>
              <a:t>Peningkatan SDM</a:t>
            </a:r>
            <a:r>
              <a:rPr lang="en-US" sz="4000" b="1" dirty="0" smtClean="0">
                <a:solidFill>
                  <a:prstClr val="white"/>
                </a:solidFill>
              </a:rPr>
              <a:t> </a:t>
            </a:r>
            <a:r>
              <a:rPr lang="en-US" sz="4000" b="1" dirty="0">
                <a:solidFill>
                  <a:prstClr val="white"/>
                </a:solidFill>
              </a:rPr>
              <a:t>PIS-PK di </a:t>
            </a:r>
            <a:r>
              <a:rPr lang="en-US" sz="4000" b="1" dirty="0" err="1">
                <a:solidFill>
                  <a:prstClr val="white"/>
                </a:solidFill>
              </a:rPr>
              <a:t>Puskesmas</a:t>
            </a:r>
            <a:endParaRPr lang="en-US" sz="4000" spc="-150" dirty="0">
              <a:solidFill>
                <a:prstClr val="white"/>
              </a:solidFill>
              <a:latin typeface="Arial Black" panose="020B0A04020102020204" pitchFamily="34" charset="0"/>
            </a:endParaRPr>
          </a:p>
        </p:txBody>
      </p:sp>
      <p:sp>
        <p:nvSpPr>
          <p:cNvPr id="33798" name="Content Placeholder 2"/>
          <p:cNvSpPr txBox="1">
            <a:spLocks/>
          </p:cNvSpPr>
          <p:nvPr/>
        </p:nvSpPr>
        <p:spPr bwMode="auto">
          <a:xfrm>
            <a:off x="2966930" y="1482726"/>
            <a:ext cx="4476750" cy="1063625"/>
          </a:xfrm>
          <a:prstGeom prst="rect">
            <a:avLst/>
          </a:prstGeom>
          <a:solidFill>
            <a:srgbClr val="C9D40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5717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028700" indent="-25717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571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714500" indent="-2571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171700" indent="-2571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628900" indent="-2571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086100" indent="-2571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543300" indent="-2571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ts val="450"/>
              </a:spcBef>
              <a:buSzPts val="1800"/>
              <a:buFont typeface="Arial" panose="020B0604020202020204" pitchFamily="34" charset="0"/>
              <a:buNone/>
            </a:pPr>
            <a:r>
              <a:rPr lang="en-US" altLang="id-ID" sz="2400" b="1" dirty="0">
                <a:solidFill>
                  <a:srgbClr val="FF0000"/>
                </a:solidFill>
              </a:rPr>
              <a:t>Pembina </a:t>
            </a:r>
            <a:r>
              <a:rPr lang="en-US" altLang="id-ID" sz="2400" b="1" dirty="0" err="1">
                <a:solidFill>
                  <a:srgbClr val="FF0000"/>
                </a:solidFill>
              </a:rPr>
              <a:t>Keluarga</a:t>
            </a:r>
            <a:endParaRPr lang="en-US" altLang="id-ID" sz="2400" b="1" dirty="0">
              <a:solidFill>
                <a:srgbClr val="FF0000"/>
              </a:solidFill>
            </a:endParaRPr>
          </a:p>
          <a:p>
            <a:pPr>
              <a:spcBef>
                <a:spcPts val="450"/>
              </a:spcBef>
              <a:buSzPts val="1800"/>
              <a:buFont typeface="Arial" panose="020B0604020202020204" pitchFamily="34" charset="0"/>
              <a:buNone/>
            </a:pPr>
            <a:r>
              <a:rPr lang="en-US" altLang="id-ID" sz="2000" dirty="0" err="1">
                <a:solidFill>
                  <a:prstClr val="black"/>
                </a:solidFill>
              </a:rPr>
              <a:t>Nakes</a:t>
            </a:r>
            <a:r>
              <a:rPr lang="en-US" altLang="id-ID" sz="2000" dirty="0">
                <a:solidFill>
                  <a:prstClr val="black"/>
                </a:solidFill>
              </a:rPr>
              <a:t> </a:t>
            </a:r>
            <a:r>
              <a:rPr lang="en-US" altLang="id-ID" sz="2000" dirty="0" err="1">
                <a:solidFill>
                  <a:prstClr val="black"/>
                </a:solidFill>
              </a:rPr>
              <a:t>dengan</a:t>
            </a:r>
            <a:r>
              <a:rPr lang="en-US" altLang="id-ID" sz="2000" dirty="0">
                <a:solidFill>
                  <a:prstClr val="black"/>
                </a:solidFill>
              </a:rPr>
              <a:t> </a:t>
            </a:r>
            <a:r>
              <a:rPr lang="en-US" altLang="id-ID" sz="2000" dirty="0" err="1">
                <a:solidFill>
                  <a:prstClr val="black"/>
                </a:solidFill>
              </a:rPr>
              <a:t>kemampuan</a:t>
            </a:r>
            <a:r>
              <a:rPr lang="en-US" altLang="id-ID" sz="2000" dirty="0">
                <a:solidFill>
                  <a:prstClr val="black"/>
                </a:solidFill>
              </a:rPr>
              <a:t> “ban </a:t>
            </a:r>
            <a:r>
              <a:rPr lang="en-US" altLang="id-ID" sz="2000" dirty="0" err="1">
                <a:solidFill>
                  <a:prstClr val="black"/>
                </a:solidFill>
              </a:rPr>
              <a:t>putih</a:t>
            </a:r>
            <a:r>
              <a:rPr lang="en-US" altLang="id-ID" sz="2000" dirty="0">
                <a:solidFill>
                  <a:prstClr val="black"/>
                </a:solidFill>
              </a:rPr>
              <a:t>”</a:t>
            </a:r>
          </a:p>
        </p:txBody>
      </p:sp>
      <p:sp>
        <p:nvSpPr>
          <p:cNvPr id="33799" name="Content Placeholder 2"/>
          <p:cNvSpPr txBox="1">
            <a:spLocks/>
          </p:cNvSpPr>
          <p:nvPr/>
        </p:nvSpPr>
        <p:spPr bwMode="auto">
          <a:xfrm>
            <a:off x="2955736" y="2962709"/>
            <a:ext cx="4476750" cy="1063625"/>
          </a:xfrm>
          <a:prstGeom prst="rect">
            <a:avLst/>
          </a:prstGeom>
          <a:solidFill>
            <a:srgbClr val="C9D4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en-US" altLang="id-ID" sz="2400" b="1" dirty="0" err="1">
                <a:solidFill>
                  <a:srgbClr val="FF0000"/>
                </a:solidFill>
              </a:rPr>
              <a:t>Koordinator</a:t>
            </a:r>
            <a:r>
              <a:rPr lang="en-US" altLang="id-ID" sz="2400" b="1" dirty="0">
                <a:solidFill>
                  <a:srgbClr val="FF0000"/>
                </a:solidFill>
              </a:rPr>
              <a:t>/ </a:t>
            </a:r>
            <a:r>
              <a:rPr lang="en-US" altLang="id-ID" sz="2400" b="1" dirty="0" err="1">
                <a:solidFill>
                  <a:srgbClr val="FF0000"/>
                </a:solidFill>
              </a:rPr>
              <a:t>Pelaksana</a:t>
            </a:r>
            <a:r>
              <a:rPr lang="en-US" altLang="id-ID" sz="2400" b="1" dirty="0">
                <a:solidFill>
                  <a:srgbClr val="FF0000"/>
                </a:solidFill>
              </a:rPr>
              <a:t> program</a:t>
            </a:r>
          </a:p>
          <a:p>
            <a:pPr>
              <a:buFont typeface="Arial" panose="020B0604020202020204" pitchFamily="34" charset="0"/>
              <a:buNone/>
            </a:pPr>
            <a:r>
              <a:rPr lang="en-US" altLang="id-ID" sz="2000" dirty="0" err="1">
                <a:solidFill>
                  <a:prstClr val="black"/>
                </a:solidFill>
              </a:rPr>
              <a:t>Nakes</a:t>
            </a:r>
            <a:r>
              <a:rPr lang="en-US" altLang="id-ID" sz="2000" dirty="0">
                <a:solidFill>
                  <a:prstClr val="black"/>
                </a:solidFill>
              </a:rPr>
              <a:t> </a:t>
            </a:r>
            <a:r>
              <a:rPr lang="en-US" altLang="id-ID" sz="2000" dirty="0" err="1">
                <a:solidFill>
                  <a:prstClr val="black"/>
                </a:solidFill>
              </a:rPr>
              <a:t>dengan</a:t>
            </a:r>
            <a:r>
              <a:rPr lang="en-US" altLang="id-ID" sz="2000" dirty="0">
                <a:solidFill>
                  <a:prstClr val="black"/>
                </a:solidFill>
              </a:rPr>
              <a:t> </a:t>
            </a:r>
            <a:r>
              <a:rPr lang="en-US" altLang="id-ID" sz="2000" dirty="0" err="1">
                <a:solidFill>
                  <a:prstClr val="black"/>
                </a:solidFill>
              </a:rPr>
              <a:t>kemampuan</a:t>
            </a:r>
            <a:r>
              <a:rPr lang="en-US" altLang="id-ID" sz="2000" dirty="0">
                <a:solidFill>
                  <a:prstClr val="black"/>
                </a:solidFill>
              </a:rPr>
              <a:t> “ban </a:t>
            </a:r>
            <a:r>
              <a:rPr lang="en-US" altLang="id-ID" sz="2000" dirty="0" err="1">
                <a:solidFill>
                  <a:prstClr val="black"/>
                </a:solidFill>
              </a:rPr>
              <a:t>hitam</a:t>
            </a:r>
            <a:r>
              <a:rPr lang="en-US" altLang="id-ID" sz="2000" dirty="0">
                <a:solidFill>
                  <a:prstClr val="black"/>
                </a:solidFill>
              </a:rPr>
              <a:t>”</a:t>
            </a:r>
          </a:p>
        </p:txBody>
      </p:sp>
      <p:sp>
        <p:nvSpPr>
          <p:cNvPr id="33800" name="Content Placeholder 2"/>
          <p:cNvSpPr txBox="1">
            <a:spLocks/>
          </p:cNvSpPr>
          <p:nvPr/>
        </p:nvSpPr>
        <p:spPr bwMode="auto">
          <a:xfrm>
            <a:off x="2979738" y="4592638"/>
            <a:ext cx="2165350" cy="1063625"/>
          </a:xfrm>
          <a:prstGeom prst="rect">
            <a:avLst/>
          </a:prstGeom>
          <a:solidFill>
            <a:srgbClr val="C9D4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Font typeface="Arial" panose="020B0604020202020204" pitchFamily="34" charset="0"/>
              <a:buNone/>
            </a:pPr>
            <a:endParaRPr lang="id-ID" altLang="id-ID" sz="1200" dirty="0">
              <a:solidFill>
                <a:prstClr val="black"/>
              </a:solidFill>
            </a:endParaRPr>
          </a:p>
          <a:p>
            <a:pPr algn="ctr">
              <a:buFont typeface="Arial" panose="020B0604020202020204" pitchFamily="34" charset="0"/>
              <a:buNone/>
            </a:pPr>
            <a:r>
              <a:rPr lang="en-US" altLang="id-ID" b="1" dirty="0" err="1">
                <a:solidFill>
                  <a:srgbClr val="FF0000"/>
                </a:solidFill>
              </a:rPr>
              <a:t>Manajer</a:t>
            </a:r>
            <a:endParaRPr lang="en-US" altLang="id-ID" b="1" dirty="0">
              <a:solidFill>
                <a:srgbClr val="FF0000"/>
              </a:solidFill>
            </a:endParaRPr>
          </a:p>
        </p:txBody>
      </p:sp>
      <p:sp>
        <p:nvSpPr>
          <p:cNvPr id="33801" name="Content Placeholder 2"/>
          <p:cNvSpPr txBox="1">
            <a:spLocks/>
          </p:cNvSpPr>
          <p:nvPr/>
        </p:nvSpPr>
        <p:spPr bwMode="auto">
          <a:xfrm>
            <a:off x="5145088" y="4741863"/>
            <a:ext cx="2163762" cy="401637"/>
          </a:xfrm>
          <a:prstGeom prst="rect">
            <a:avLst/>
          </a:prstGeom>
          <a:solidFill>
            <a:srgbClr val="C9D4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en-US" altLang="id-ID" sz="2000">
                <a:solidFill>
                  <a:prstClr val="black"/>
                </a:solidFill>
              </a:rPr>
              <a:t>Klinis (dokter)</a:t>
            </a:r>
          </a:p>
        </p:txBody>
      </p:sp>
      <p:sp>
        <p:nvSpPr>
          <p:cNvPr id="11" name="Content Placeholder 2"/>
          <p:cNvSpPr txBox="1">
            <a:spLocks/>
          </p:cNvSpPr>
          <p:nvPr/>
        </p:nvSpPr>
        <p:spPr>
          <a:xfrm>
            <a:off x="5145088" y="5203825"/>
            <a:ext cx="2163762" cy="342900"/>
          </a:xfrm>
          <a:prstGeom prst="rect">
            <a:avLst/>
          </a:prstGeom>
          <a:solidFill>
            <a:srgbClr val="C9D408"/>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000" dirty="0" err="1" smtClean="0">
                <a:solidFill>
                  <a:prstClr val="black"/>
                </a:solidFill>
              </a:rPr>
              <a:t>Institusi</a:t>
            </a:r>
            <a:r>
              <a:rPr lang="en-US" sz="2000" dirty="0" smtClean="0">
                <a:solidFill>
                  <a:prstClr val="black"/>
                </a:solidFill>
              </a:rPr>
              <a:t> (</a:t>
            </a:r>
            <a:r>
              <a:rPr lang="en-US" sz="2000" dirty="0" err="1" smtClean="0">
                <a:solidFill>
                  <a:prstClr val="black"/>
                </a:solidFill>
              </a:rPr>
              <a:t>Kapus</a:t>
            </a:r>
            <a:r>
              <a:rPr lang="en-US" sz="2000" dirty="0" smtClean="0">
                <a:solidFill>
                  <a:prstClr val="black"/>
                </a:solidFill>
              </a:rPr>
              <a:t>)</a:t>
            </a:r>
          </a:p>
        </p:txBody>
      </p:sp>
      <p:cxnSp>
        <p:nvCxnSpPr>
          <p:cNvPr id="12" name="Straight Arrow Connector 11"/>
          <p:cNvCxnSpPr>
            <a:endCxn id="33799" idx="1"/>
          </p:cNvCxnSpPr>
          <p:nvPr/>
        </p:nvCxnSpPr>
        <p:spPr>
          <a:xfrm flipV="1">
            <a:off x="2244725" y="3494522"/>
            <a:ext cx="711011" cy="4726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255838" y="4191000"/>
            <a:ext cx="517525" cy="8874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255838" y="1865319"/>
            <a:ext cx="698499" cy="18383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806" name="Content Placeholder 2"/>
          <p:cNvSpPr txBox="1">
            <a:spLocks/>
          </p:cNvSpPr>
          <p:nvPr/>
        </p:nvSpPr>
        <p:spPr bwMode="auto">
          <a:xfrm>
            <a:off x="7776369" y="2959370"/>
            <a:ext cx="1422400" cy="788987"/>
          </a:xfrm>
          <a:prstGeom prst="rect">
            <a:avLst/>
          </a:prstGeom>
          <a:solidFill>
            <a:srgbClr val="C9D4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Font typeface="Arial" panose="020B0604020202020204" pitchFamily="34" charset="0"/>
              <a:buNone/>
            </a:pPr>
            <a:r>
              <a:rPr lang="en-US" altLang="id-ID" sz="2000">
                <a:solidFill>
                  <a:prstClr val="black"/>
                </a:solidFill>
              </a:rPr>
              <a:t>Intervensi Lanjut</a:t>
            </a:r>
          </a:p>
        </p:txBody>
      </p:sp>
      <p:sp>
        <p:nvSpPr>
          <p:cNvPr id="19" name="Content Placeholder 2"/>
          <p:cNvSpPr txBox="1">
            <a:spLocks/>
          </p:cNvSpPr>
          <p:nvPr/>
        </p:nvSpPr>
        <p:spPr>
          <a:xfrm>
            <a:off x="7764655" y="1638301"/>
            <a:ext cx="1422400" cy="787400"/>
          </a:xfrm>
          <a:prstGeom prst="rect">
            <a:avLst/>
          </a:prstGeom>
          <a:solidFill>
            <a:srgbClr val="C9D408"/>
          </a:solidFill>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sz="2000" dirty="0" err="1" smtClean="0">
                <a:solidFill>
                  <a:prstClr val="black"/>
                </a:solidFill>
              </a:rPr>
              <a:t>Kunjungan</a:t>
            </a:r>
            <a:r>
              <a:rPr lang="en-US" sz="2000" dirty="0" smtClean="0">
                <a:solidFill>
                  <a:prstClr val="black"/>
                </a:solidFill>
              </a:rPr>
              <a:t>  </a:t>
            </a:r>
            <a:r>
              <a:rPr lang="en-US" sz="2000" dirty="0" err="1" smtClean="0">
                <a:solidFill>
                  <a:prstClr val="black"/>
                </a:solidFill>
              </a:rPr>
              <a:t>dan</a:t>
            </a:r>
            <a:r>
              <a:rPr lang="en-US" sz="2000" dirty="0" smtClean="0">
                <a:solidFill>
                  <a:prstClr val="black"/>
                </a:solidFill>
              </a:rPr>
              <a:t> </a:t>
            </a:r>
            <a:r>
              <a:rPr lang="en-US" sz="2000" dirty="0" err="1" smtClean="0">
                <a:solidFill>
                  <a:prstClr val="black"/>
                </a:solidFill>
              </a:rPr>
              <a:t>intervensi</a:t>
            </a:r>
            <a:r>
              <a:rPr lang="en-US" sz="2000" dirty="0" smtClean="0">
                <a:solidFill>
                  <a:prstClr val="black"/>
                </a:solidFill>
              </a:rPr>
              <a:t> </a:t>
            </a:r>
            <a:r>
              <a:rPr lang="en-US" sz="2000" dirty="0" err="1" smtClean="0">
                <a:solidFill>
                  <a:prstClr val="black"/>
                </a:solidFill>
              </a:rPr>
              <a:t>awal</a:t>
            </a:r>
            <a:endParaRPr lang="en-US" sz="2000" dirty="0" smtClean="0">
              <a:solidFill>
                <a:prstClr val="black"/>
              </a:solidFill>
            </a:endParaRPr>
          </a:p>
        </p:txBody>
      </p:sp>
      <p:cxnSp>
        <p:nvCxnSpPr>
          <p:cNvPr id="20" name="Straight Arrow Connector 19"/>
          <p:cNvCxnSpPr/>
          <p:nvPr/>
        </p:nvCxnSpPr>
        <p:spPr>
          <a:xfrm>
            <a:off x="7377907" y="2032001"/>
            <a:ext cx="398462" cy="31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405196" y="3397252"/>
            <a:ext cx="398463" cy="31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Slide Number Placeholder 1"/>
          <p:cNvSpPr>
            <a:spLocks noGrp="1"/>
          </p:cNvSpPr>
          <p:nvPr>
            <p:ph type="sldNum" sz="quarter" idx="12"/>
          </p:nvPr>
        </p:nvSpPr>
        <p:spPr>
          <a:xfrm>
            <a:off x="11437938" y="6210300"/>
            <a:ext cx="565150" cy="715963"/>
          </a:xfrm>
        </p:spPr>
        <p:txBody>
          <a:bodyPr/>
          <a:lstStyle/>
          <a:p>
            <a:pPr>
              <a:defRPr/>
            </a:pPr>
            <a:fld id="{1C57FD5D-8DA1-4FD7-B171-B6DFCDDEBD81}" type="slidenum">
              <a:rPr lang="en" smtClean="0">
                <a:solidFill>
                  <a:prstClr val="black">
                    <a:tint val="75000"/>
                  </a:prstClr>
                </a:solidFill>
              </a:rPr>
              <a:pPr>
                <a:defRPr/>
              </a:pPr>
              <a:t>16</a:t>
            </a:fld>
            <a:endParaRPr lang="en">
              <a:solidFill>
                <a:prstClr val="black">
                  <a:tint val="75000"/>
                </a:prstClr>
              </a:solidFill>
            </a:endParaRPr>
          </a:p>
        </p:txBody>
      </p:sp>
      <p:sp>
        <p:nvSpPr>
          <p:cNvPr id="25" name="Rounded Rectangle 24"/>
          <p:cNvSpPr/>
          <p:nvPr/>
        </p:nvSpPr>
        <p:spPr>
          <a:xfrm>
            <a:off x="9825725" y="1498434"/>
            <a:ext cx="2140353" cy="869950"/>
          </a:xfrm>
          <a:prstGeom prst="roundRect">
            <a:avLst/>
          </a:prstGeom>
          <a:ln>
            <a:solidFill>
              <a:srgbClr val="EA661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dirty="0" smtClean="0">
              <a:solidFill>
                <a:prstClr val="black"/>
              </a:solidFill>
            </a:endParaRPr>
          </a:p>
          <a:p>
            <a:pPr algn="ctr">
              <a:defRPr/>
            </a:pPr>
            <a:endParaRPr lang="id-ID" sz="2000" dirty="0">
              <a:solidFill>
                <a:prstClr val="black"/>
              </a:solidFill>
            </a:endParaRPr>
          </a:p>
          <a:p>
            <a:pPr algn="ctr">
              <a:defRPr/>
            </a:pPr>
            <a:endParaRPr lang="id-ID" sz="1400" dirty="0" smtClean="0">
              <a:solidFill>
                <a:prstClr val="black"/>
              </a:solidFill>
            </a:endParaRPr>
          </a:p>
          <a:p>
            <a:pPr algn="ctr">
              <a:defRPr/>
            </a:pPr>
            <a:r>
              <a:rPr lang="id-ID" sz="2000" dirty="0" smtClean="0">
                <a:solidFill>
                  <a:prstClr val="black"/>
                </a:solidFill>
              </a:rPr>
              <a:t>Pelatihan </a:t>
            </a:r>
            <a:r>
              <a:rPr lang="id-ID" sz="2000" dirty="0">
                <a:solidFill>
                  <a:prstClr val="black"/>
                </a:solidFill>
              </a:rPr>
              <a:t>Keluarga sehat</a:t>
            </a:r>
          </a:p>
          <a:p>
            <a:pPr algn="ctr">
              <a:defRPr/>
            </a:pPr>
            <a:endParaRPr lang="id-ID" sz="2000" dirty="0">
              <a:solidFill>
                <a:prstClr val="white"/>
              </a:solidFill>
            </a:endParaRPr>
          </a:p>
          <a:p>
            <a:pPr algn="ctr">
              <a:defRPr/>
            </a:pPr>
            <a:endParaRPr lang="id-ID" sz="2000" dirty="0">
              <a:solidFill>
                <a:prstClr val="white"/>
              </a:solidFill>
            </a:endParaRPr>
          </a:p>
          <a:p>
            <a:pPr algn="ctr">
              <a:defRPr/>
            </a:pPr>
            <a:endParaRPr lang="id-ID" sz="2000" dirty="0">
              <a:solidFill>
                <a:prstClr val="white"/>
              </a:solidFill>
            </a:endParaRPr>
          </a:p>
        </p:txBody>
      </p:sp>
      <p:cxnSp>
        <p:nvCxnSpPr>
          <p:cNvPr id="37" name="Straight Arrow Connector 36"/>
          <p:cNvCxnSpPr/>
          <p:nvPr/>
        </p:nvCxnSpPr>
        <p:spPr>
          <a:xfrm flipV="1">
            <a:off x="9155800" y="2040507"/>
            <a:ext cx="669925" cy="79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9155800" y="3279310"/>
            <a:ext cx="669925" cy="79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29" idx="1"/>
          </p:cNvCxnSpPr>
          <p:nvPr/>
        </p:nvCxnSpPr>
        <p:spPr>
          <a:xfrm>
            <a:off x="7577138" y="5248275"/>
            <a:ext cx="2259013" cy="1031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420430" y="6005946"/>
            <a:ext cx="6698812" cy="646113"/>
          </a:xfrm>
          <a:prstGeom prst="rect">
            <a:avLst/>
          </a:prstGeom>
          <a:noFill/>
          <a:ln>
            <a:solidFill>
              <a:schemeClr val="accent6">
                <a:lumMod val="50000"/>
              </a:schemeClr>
            </a:solidFill>
          </a:ln>
        </p:spPr>
        <p:txBody>
          <a:bodyPr wrap="square">
            <a:spAutoFit/>
          </a:bodyPr>
          <a:lstStyle/>
          <a:p>
            <a:pPr>
              <a:defRPr/>
            </a:pPr>
            <a:r>
              <a:rPr lang="id-ID" dirty="0">
                <a:solidFill>
                  <a:prstClr val="black"/>
                </a:solidFill>
              </a:rPr>
              <a:t>Pelatihan Keluarga Sehat dan Manajemen Puskesmas </a:t>
            </a:r>
            <a:r>
              <a:rPr lang="id-ID" dirty="0" smtClean="0">
                <a:solidFill>
                  <a:prstClr val="black"/>
                </a:solidFill>
              </a:rPr>
              <a:t>dilaksanakan</a:t>
            </a:r>
          </a:p>
          <a:p>
            <a:pPr>
              <a:defRPr/>
            </a:pPr>
            <a:r>
              <a:rPr lang="id-ID" dirty="0" smtClean="0">
                <a:solidFill>
                  <a:prstClr val="black"/>
                </a:solidFill>
              </a:rPr>
              <a:t> </a:t>
            </a:r>
            <a:r>
              <a:rPr lang="id-ID" dirty="0">
                <a:solidFill>
                  <a:prstClr val="black"/>
                </a:solidFill>
              </a:rPr>
              <a:t>di semua lokus Puskesmas PIS-PK secara bertahap</a:t>
            </a:r>
          </a:p>
        </p:txBody>
      </p:sp>
      <p:grpSp>
        <p:nvGrpSpPr>
          <p:cNvPr id="33816" name="Group 15"/>
          <p:cNvGrpSpPr>
            <a:grpSpLocks/>
          </p:cNvGrpSpPr>
          <p:nvPr/>
        </p:nvGrpSpPr>
        <p:grpSpPr bwMode="auto">
          <a:xfrm>
            <a:off x="252413" y="2863850"/>
            <a:ext cx="2027237" cy="1812925"/>
            <a:chOff x="1371600" y="3105150"/>
            <a:chExt cx="540000" cy="540000"/>
          </a:xfrm>
        </p:grpSpPr>
        <p:sp>
          <p:nvSpPr>
            <p:cNvPr id="51" name="Oval 50"/>
            <p:cNvSpPr/>
            <p:nvPr/>
          </p:nvSpPr>
          <p:spPr>
            <a:xfrm>
              <a:off x="1371600" y="3105150"/>
              <a:ext cx="540000" cy="54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2" name="Users"/>
            <p:cNvGrpSpPr>
              <a:grpSpLocks noChangeAspect="1"/>
            </p:cNvGrpSpPr>
            <p:nvPr/>
          </p:nvGrpSpPr>
          <p:grpSpPr>
            <a:xfrm>
              <a:off x="1371600" y="3105150"/>
              <a:ext cx="540000" cy="540000"/>
              <a:chOff x="4665185" y="3606801"/>
              <a:chExt cx="377825" cy="377825"/>
            </a:xfrm>
            <a:solidFill>
              <a:schemeClr val="bg1"/>
            </a:solidFill>
          </p:grpSpPr>
          <p:sp>
            <p:nvSpPr>
              <p:cNvPr id="53" name="Users Icon"/>
              <p:cNvSpPr>
                <a:spLocks noChangeAspect="1" noEditPoints="1"/>
              </p:cNvSpPr>
              <p:nvPr/>
            </p:nvSpPr>
            <p:spPr bwMode="auto">
              <a:xfrm>
                <a:off x="4724716" y="3690938"/>
                <a:ext cx="258762" cy="209550"/>
              </a:xfrm>
              <a:custGeom>
                <a:avLst/>
                <a:gdLst>
                  <a:gd name="T0" fmla="*/ 451 w 903"/>
                  <a:gd name="T1" fmla="*/ 169 h 734"/>
                  <a:gd name="T2" fmla="*/ 557 w 903"/>
                  <a:gd name="T3" fmla="*/ 315 h 734"/>
                  <a:gd name="T4" fmla="*/ 575 w 903"/>
                  <a:gd name="T5" fmla="*/ 346 h 734"/>
                  <a:gd name="T6" fmla="*/ 550 w 903"/>
                  <a:gd name="T7" fmla="*/ 379 h 734"/>
                  <a:gd name="T8" fmla="*/ 522 w 903"/>
                  <a:gd name="T9" fmla="*/ 436 h 734"/>
                  <a:gd name="T10" fmla="*/ 522 w 903"/>
                  <a:gd name="T11" fmla="*/ 510 h 734"/>
                  <a:gd name="T12" fmla="*/ 640 w 903"/>
                  <a:gd name="T13" fmla="*/ 545 h 734"/>
                  <a:gd name="T14" fmla="*/ 734 w 903"/>
                  <a:gd name="T15" fmla="*/ 622 h 734"/>
                  <a:gd name="T16" fmla="*/ 734 w 903"/>
                  <a:gd name="T17" fmla="*/ 734 h 734"/>
                  <a:gd name="T18" fmla="*/ 169 w 903"/>
                  <a:gd name="T19" fmla="*/ 734 h 734"/>
                  <a:gd name="T20" fmla="*/ 169 w 903"/>
                  <a:gd name="T21" fmla="*/ 622 h 734"/>
                  <a:gd name="T22" fmla="*/ 263 w 903"/>
                  <a:gd name="T23" fmla="*/ 545 h 734"/>
                  <a:gd name="T24" fmla="*/ 381 w 903"/>
                  <a:gd name="T25" fmla="*/ 510 h 734"/>
                  <a:gd name="T26" fmla="*/ 381 w 903"/>
                  <a:gd name="T27" fmla="*/ 436 h 734"/>
                  <a:gd name="T28" fmla="*/ 353 w 903"/>
                  <a:gd name="T29" fmla="*/ 379 h 734"/>
                  <a:gd name="T30" fmla="*/ 328 w 903"/>
                  <a:gd name="T31" fmla="*/ 346 h 734"/>
                  <a:gd name="T32" fmla="*/ 346 w 903"/>
                  <a:gd name="T33" fmla="*/ 315 h 734"/>
                  <a:gd name="T34" fmla="*/ 451 w 903"/>
                  <a:gd name="T35" fmla="*/ 169 h 734"/>
                  <a:gd name="T36" fmla="*/ 235 w 903"/>
                  <a:gd name="T37" fmla="*/ 524 h 734"/>
                  <a:gd name="T38" fmla="*/ 177 w 903"/>
                  <a:gd name="T39" fmla="*/ 564 h 734"/>
                  <a:gd name="T40" fmla="*/ 0 w 903"/>
                  <a:gd name="T41" fmla="*/ 564 h 734"/>
                  <a:gd name="T42" fmla="*/ 0 w 903"/>
                  <a:gd name="T43" fmla="*/ 453 h 734"/>
                  <a:gd name="T44" fmla="*/ 94 w 903"/>
                  <a:gd name="T45" fmla="*/ 376 h 734"/>
                  <a:gd name="T46" fmla="*/ 212 w 903"/>
                  <a:gd name="T47" fmla="*/ 341 h 734"/>
                  <a:gd name="T48" fmla="*/ 212 w 903"/>
                  <a:gd name="T49" fmla="*/ 267 h 734"/>
                  <a:gd name="T50" fmla="*/ 184 w 903"/>
                  <a:gd name="T51" fmla="*/ 210 h 734"/>
                  <a:gd name="T52" fmla="*/ 159 w 903"/>
                  <a:gd name="T53" fmla="*/ 176 h 734"/>
                  <a:gd name="T54" fmla="*/ 176 w 903"/>
                  <a:gd name="T55" fmla="*/ 146 h 734"/>
                  <a:gd name="T56" fmla="*/ 282 w 903"/>
                  <a:gd name="T57" fmla="*/ 0 h 734"/>
                  <a:gd name="T58" fmla="*/ 389 w 903"/>
                  <a:gd name="T59" fmla="*/ 149 h 734"/>
                  <a:gd name="T60" fmla="*/ 310 w 903"/>
                  <a:gd name="T61" fmla="*/ 280 h 734"/>
                  <a:gd name="T62" fmla="*/ 293 w 903"/>
                  <a:gd name="T63" fmla="*/ 310 h 734"/>
                  <a:gd name="T64" fmla="*/ 311 w 903"/>
                  <a:gd name="T65" fmla="*/ 351 h 734"/>
                  <a:gd name="T66" fmla="*/ 339 w 903"/>
                  <a:gd name="T67" fmla="*/ 408 h 734"/>
                  <a:gd name="T68" fmla="*/ 339 w 903"/>
                  <a:gd name="T69" fmla="*/ 489 h 734"/>
                  <a:gd name="T70" fmla="*/ 235 w 903"/>
                  <a:gd name="T71" fmla="*/ 524 h 734"/>
                  <a:gd name="T72" fmla="*/ 668 w 903"/>
                  <a:gd name="T73" fmla="*/ 524 h 734"/>
                  <a:gd name="T74" fmla="*/ 564 w 903"/>
                  <a:gd name="T75" fmla="*/ 489 h 734"/>
                  <a:gd name="T76" fmla="*/ 564 w 903"/>
                  <a:gd name="T77" fmla="*/ 408 h 734"/>
                  <a:gd name="T78" fmla="*/ 592 w 903"/>
                  <a:gd name="T79" fmla="*/ 351 h 734"/>
                  <a:gd name="T80" fmla="*/ 610 w 903"/>
                  <a:gd name="T81" fmla="*/ 310 h 734"/>
                  <a:gd name="T82" fmla="*/ 592 w 903"/>
                  <a:gd name="T83" fmla="*/ 280 h 734"/>
                  <a:gd name="T84" fmla="*/ 513 w 903"/>
                  <a:gd name="T85" fmla="*/ 149 h 734"/>
                  <a:gd name="T86" fmla="*/ 621 w 903"/>
                  <a:gd name="T87" fmla="*/ 0 h 734"/>
                  <a:gd name="T88" fmla="*/ 726 w 903"/>
                  <a:gd name="T89" fmla="*/ 146 h 734"/>
                  <a:gd name="T90" fmla="*/ 744 w 903"/>
                  <a:gd name="T91" fmla="*/ 176 h 734"/>
                  <a:gd name="T92" fmla="*/ 719 w 903"/>
                  <a:gd name="T93" fmla="*/ 210 h 734"/>
                  <a:gd name="T94" fmla="*/ 691 w 903"/>
                  <a:gd name="T95" fmla="*/ 267 h 734"/>
                  <a:gd name="T96" fmla="*/ 691 w 903"/>
                  <a:gd name="T97" fmla="*/ 341 h 734"/>
                  <a:gd name="T98" fmla="*/ 809 w 903"/>
                  <a:gd name="T99" fmla="*/ 376 h 734"/>
                  <a:gd name="T100" fmla="*/ 903 w 903"/>
                  <a:gd name="T101" fmla="*/ 453 h 734"/>
                  <a:gd name="T102" fmla="*/ 903 w 903"/>
                  <a:gd name="T103" fmla="*/ 564 h 734"/>
                  <a:gd name="T104" fmla="*/ 726 w 903"/>
                  <a:gd name="T105" fmla="*/ 564 h 734"/>
                  <a:gd name="T106" fmla="*/ 668 w 903"/>
                  <a:gd name="T107" fmla="*/ 524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3" h="734">
                    <a:moveTo>
                      <a:pt x="451" y="169"/>
                    </a:moveTo>
                    <a:cubicBezTo>
                      <a:pt x="534" y="169"/>
                      <a:pt x="569" y="216"/>
                      <a:pt x="557" y="315"/>
                    </a:cubicBezTo>
                    <a:cubicBezTo>
                      <a:pt x="568" y="321"/>
                      <a:pt x="575" y="332"/>
                      <a:pt x="575" y="346"/>
                    </a:cubicBezTo>
                    <a:cubicBezTo>
                      <a:pt x="575" y="362"/>
                      <a:pt x="564" y="375"/>
                      <a:pt x="550" y="379"/>
                    </a:cubicBezTo>
                    <a:cubicBezTo>
                      <a:pt x="543" y="401"/>
                      <a:pt x="534" y="421"/>
                      <a:pt x="522" y="436"/>
                    </a:cubicBezTo>
                    <a:lnTo>
                      <a:pt x="522" y="510"/>
                    </a:lnTo>
                    <a:cubicBezTo>
                      <a:pt x="561" y="518"/>
                      <a:pt x="593" y="522"/>
                      <a:pt x="640" y="545"/>
                    </a:cubicBezTo>
                    <a:cubicBezTo>
                      <a:pt x="687" y="569"/>
                      <a:pt x="702" y="591"/>
                      <a:pt x="734" y="622"/>
                    </a:cubicBezTo>
                    <a:lnTo>
                      <a:pt x="734" y="734"/>
                    </a:lnTo>
                    <a:lnTo>
                      <a:pt x="169" y="734"/>
                    </a:lnTo>
                    <a:lnTo>
                      <a:pt x="169" y="622"/>
                    </a:lnTo>
                    <a:cubicBezTo>
                      <a:pt x="201" y="591"/>
                      <a:pt x="216" y="569"/>
                      <a:pt x="263" y="545"/>
                    </a:cubicBezTo>
                    <a:cubicBezTo>
                      <a:pt x="310" y="522"/>
                      <a:pt x="342" y="518"/>
                      <a:pt x="381" y="510"/>
                    </a:cubicBezTo>
                    <a:lnTo>
                      <a:pt x="381" y="436"/>
                    </a:lnTo>
                    <a:cubicBezTo>
                      <a:pt x="369" y="421"/>
                      <a:pt x="359" y="401"/>
                      <a:pt x="353" y="379"/>
                    </a:cubicBezTo>
                    <a:cubicBezTo>
                      <a:pt x="339" y="375"/>
                      <a:pt x="328" y="362"/>
                      <a:pt x="328" y="346"/>
                    </a:cubicBezTo>
                    <a:cubicBezTo>
                      <a:pt x="328" y="332"/>
                      <a:pt x="335" y="321"/>
                      <a:pt x="346" y="315"/>
                    </a:cubicBezTo>
                    <a:cubicBezTo>
                      <a:pt x="334" y="216"/>
                      <a:pt x="369" y="169"/>
                      <a:pt x="451" y="169"/>
                    </a:cubicBezTo>
                    <a:close/>
                    <a:moveTo>
                      <a:pt x="235" y="524"/>
                    </a:moveTo>
                    <a:cubicBezTo>
                      <a:pt x="196" y="544"/>
                      <a:pt x="200" y="541"/>
                      <a:pt x="177" y="564"/>
                    </a:cubicBezTo>
                    <a:lnTo>
                      <a:pt x="0" y="564"/>
                    </a:lnTo>
                    <a:lnTo>
                      <a:pt x="0" y="453"/>
                    </a:lnTo>
                    <a:cubicBezTo>
                      <a:pt x="31" y="421"/>
                      <a:pt x="47" y="400"/>
                      <a:pt x="94" y="376"/>
                    </a:cubicBezTo>
                    <a:cubicBezTo>
                      <a:pt x="141" y="353"/>
                      <a:pt x="172" y="349"/>
                      <a:pt x="212" y="341"/>
                    </a:cubicBezTo>
                    <a:lnTo>
                      <a:pt x="212" y="267"/>
                    </a:lnTo>
                    <a:cubicBezTo>
                      <a:pt x="200" y="251"/>
                      <a:pt x="190" y="232"/>
                      <a:pt x="184" y="210"/>
                    </a:cubicBezTo>
                    <a:cubicBezTo>
                      <a:pt x="169" y="206"/>
                      <a:pt x="159" y="192"/>
                      <a:pt x="159" y="176"/>
                    </a:cubicBezTo>
                    <a:cubicBezTo>
                      <a:pt x="159" y="163"/>
                      <a:pt x="166" y="152"/>
                      <a:pt x="176" y="146"/>
                    </a:cubicBezTo>
                    <a:cubicBezTo>
                      <a:pt x="164" y="47"/>
                      <a:pt x="200" y="0"/>
                      <a:pt x="282" y="0"/>
                    </a:cubicBezTo>
                    <a:cubicBezTo>
                      <a:pt x="359" y="0"/>
                      <a:pt x="395" y="62"/>
                      <a:pt x="389" y="149"/>
                    </a:cubicBezTo>
                    <a:cubicBezTo>
                      <a:pt x="339" y="169"/>
                      <a:pt x="310" y="197"/>
                      <a:pt x="310" y="280"/>
                    </a:cubicBezTo>
                    <a:cubicBezTo>
                      <a:pt x="300" y="286"/>
                      <a:pt x="293" y="297"/>
                      <a:pt x="293" y="310"/>
                    </a:cubicBezTo>
                    <a:cubicBezTo>
                      <a:pt x="293" y="326"/>
                      <a:pt x="296" y="347"/>
                      <a:pt x="311" y="351"/>
                    </a:cubicBezTo>
                    <a:cubicBezTo>
                      <a:pt x="317" y="373"/>
                      <a:pt x="327" y="392"/>
                      <a:pt x="339" y="408"/>
                    </a:cubicBezTo>
                    <a:lnTo>
                      <a:pt x="339" y="489"/>
                    </a:lnTo>
                    <a:cubicBezTo>
                      <a:pt x="299" y="497"/>
                      <a:pt x="282" y="501"/>
                      <a:pt x="235" y="524"/>
                    </a:cubicBezTo>
                    <a:close/>
                    <a:moveTo>
                      <a:pt x="668" y="524"/>
                    </a:moveTo>
                    <a:cubicBezTo>
                      <a:pt x="621" y="501"/>
                      <a:pt x="603" y="497"/>
                      <a:pt x="564" y="489"/>
                    </a:cubicBezTo>
                    <a:lnTo>
                      <a:pt x="564" y="408"/>
                    </a:lnTo>
                    <a:cubicBezTo>
                      <a:pt x="576" y="392"/>
                      <a:pt x="586" y="373"/>
                      <a:pt x="592" y="351"/>
                    </a:cubicBezTo>
                    <a:cubicBezTo>
                      <a:pt x="607" y="347"/>
                      <a:pt x="610" y="326"/>
                      <a:pt x="610" y="310"/>
                    </a:cubicBezTo>
                    <a:cubicBezTo>
                      <a:pt x="610" y="297"/>
                      <a:pt x="603" y="286"/>
                      <a:pt x="592" y="280"/>
                    </a:cubicBezTo>
                    <a:cubicBezTo>
                      <a:pt x="593" y="197"/>
                      <a:pt x="564" y="169"/>
                      <a:pt x="513" y="149"/>
                    </a:cubicBezTo>
                    <a:cubicBezTo>
                      <a:pt x="508" y="62"/>
                      <a:pt x="544" y="0"/>
                      <a:pt x="621" y="0"/>
                    </a:cubicBezTo>
                    <a:cubicBezTo>
                      <a:pt x="703" y="0"/>
                      <a:pt x="738" y="47"/>
                      <a:pt x="726" y="146"/>
                    </a:cubicBezTo>
                    <a:cubicBezTo>
                      <a:pt x="737" y="152"/>
                      <a:pt x="744" y="163"/>
                      <a:pt x="744" y="176"/>
                    </a:cubicBezTo>
                    <a:cubicBezTo>
                      <a:pt x="744" y="192"/>
                      <a:pt x="734" y="206"/>
                      <a:pt x="719" y="210"/>
                    </a:cubicBezTo>
                    <a:cubicBezTo>
                      <a:pt x="713" y="232"/>
                      <a:pt x="703" y="251"/>
                      <a:pt x="691" y="267"/>
                    </a:cubicBezTo>
                    <a:lnTo>
                      <a:pt x="691" y="341"/>
                    </a:lnTo>
                    <a:cubicBezTo>
                      <a:pt x="730" y="349"/>
                      <a:pt x="762" y="353"/>
                      <a:pt x="809" y="376"/>
                    </a:cubicBezTo>
                    <a:cubicBezTo>
                      <a:pt x="856" y="400"/>
                      <a:pt x="872" y="421"/>
                      <a:pt x="903" y="453"/>
                    </a:cubicBezTo>
                    <a:lnTo>
                      <a:pt x="903" y="564"/>
                    </a:lnTo>
                    <a:lnTo>
                      <a:pt x="726" y="564"/>
                    </a:lnTo>
                    <a:cubicBezTo>
                      <a:pt x="703" y="541"/>
                      <a:pt x="707" y="544"/>
                      <a:pt x="668" y="524"/>
                    </a:cubicBezTo>
                    <a:close/>
                  </a:path>
                </a:pathLst>
              </a:custGeom>
              <a:grpFill/>
              <a:ln w="0">
                <a:noFill/>
                <a:prstDash val="solid"/>
                <a:round/>
                <a:headEnd/>
                <a:tailEnd/>
              </a:ln>
            </p:spPr>
            <p:txBody>
              <a:bodyPr/>
              <a:lstStyle/>
              <a:p>
                <a:pPr algn="ctr">
                  <a:defRPr/>
                </a:pPr>
                <a:endParaRPr lang="en-US" sz="900">
                  <a:solidFill>
                    <a:prstClr val="black"/>
                  </a:solidFill>
                  <a:ea typeface="MS PGothic" panose="020B0600070205080204" pitchFamily="34" charset="-128"/>
                </a:endParaRPr>
              </a:p>
            </p:txBody>
          </p:sp>
          <p:sp>
            <p:nvSpPr>
              <p:cNvPr id="54" name="Circle"/>
              <p:cNvSpPr>
                <a:spLocks noChangeAspect="1" noEditPoints="1"/>
              </p:cNvSpPr>
              <p:nvPr/>
            </p:nvSpPr>
            <p:spPr bwMode="auto">
              <a:xfrm>
                <a:off x="4665185" y="3606801"/>
                <a:ext cx="377825" cy="377825"/>
              </a:xfrm>
              <a:custGeom>
                <a:avLst/>
                <a:gdLst>
                  <a:gd name="T0" fmla="*/ 663 w 1327"/>
                  <a:gd name="T1" fmla="*/ 0 h 1326"/>
                  <a:gd name="T2" fmla="*/ 1327 w 1327"/>
                  <a:gd name="T3" fmla="*/ 663 h 1326"/>
                  <a:gd name="T4" fmla="*/ 663 w 1327"/>
                  <a:gd name="T5" fmla="*/ 1326 h 1326"/>
                  <a:gd name="T6" fmla="*/ 0 w 1327"/>
                  <a:gd name="T7" fmla="*/ 663 h 1326"/>
                  <a:gd name="T8" fmla="*/ 663 w 1327"/>
                  <a:gd name="T9" fmla="*/ 0 h 1326"/>
                  <a:gd name="T10" fmla="*/ 663 w 1327"/>
                  <a:gd name="T11" fmla="*/ 85 h 1326"/>
                  <a:gd name="T12" fmla="*/ 85 w 1327"/>
                  <a:gd name="T13" fmla="*/ 663 h 1326"/>
                  <a:gd name="T14" fmla="*/ 663 w 1327"/>
                  <a:gd name="T15" fmla="*/ 1242 h 1326"/>
                  <a:gd name="T16" fmla="*/ 1242 w 1327"/>
                  <a:gd name="T17" fmla="*/ 663 h 1326"/>
                  <a:gd name="T18" fmla="*/ 663 w 1327"/>
                  <a:gd name="T19" fmla="*/ 8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7" h="1326">
                    <a:moveTo>
                      <a:pt x="663" y="0"/>
                    </a:moveTo>
                    <a:cubicBezTo>
                      <a:pt x="1030" y="0"/>
                      <a:pt x="1327" y="297"/>
                      <a:pt x="1327" y="663"/>
                    </a:cubicBezTo>
                    <a:cubicBezTo>
                      <a:pt x="1327" y="1029"/>
                      <a:pt x="1030" y="1326"/>
                      <a:pt x="663" y="1326"/>
                    </a:cubicBezTo>
                    <a:cubicBezTo>
                      <a:pt x="297" y="1326"/>
                      <a:pt x="0" y="1029"/>
                      <a:pt x="0" y="663"/>
                    </a:cubicBezTo>
                    <a:cubicBezTo>
                      <a:pt x="0" y="297"/>
                      <a:pt x="297" y="0"/>
                      <a:pt x="663" y="0"/>
                    </a:cubicBezTo>
                    <a:close/>
                    <a:moveTo>
                      <a:pt x="663" y="85"/>
                    </a:moveTo>
                    <a:cubicBezTo>
                      <a:pt x="344" y="85"/>
                      <a:pt x="85" y="344"/>
                      <a:pt x="85" y="663"/>
                    </a:cubicBezTo>
                    <a:cubicBezTo>
                      <a:pt x="85" y="983"/>
                      <a:pt x="344" y="1242"/>
                      <a:pt x="663" y="1242"/>
                    </a:cubicBezTo>
                    <a:cubicBezTo>
                      <a:pt x="983" y="1242"/>
                      <a:pt x="1242" y="983"/>
                      <a:pt x="1242" y="663"/>
                    </a:cubicBezTo>
                    <a:cubicBezTo>
                      <a:pt x="1242" y="344"/>
                      <a:pt x="983" y="85"/>
                      <a:pt x="663" y="85"/>
                    </a:cubicBezTo>
                    <a:close/>
                  </a:path>
                </a:pathLst>
              </a:custGeom>
              <a:grpFill/>
              <a:ln w="0">
                <a:noFill/>
                <a:prstDash val="solid"/>
                <a:round/>
                <a:headEnd/>
                <a:tailEnd/>
              </a:ln>
            </p:spPr>
            <p:txBody>
              <a:bodyPr/>
              <a:lstStyle/>
              <a:p>
                <a:pPr algn="ctr">
                  <a:defRPr/>
                </a:pPr>
                <a:endParaRPr lang="en-US" sz="900">
                  <a:solidFill>
                    <a:prstClr val="black"/>
                  </a:solidFill>
                  <a:ea typeface="MS PGothic" panose="020B0600070205080204" pitchFamily="34" charset="-128"/>
                </a:endParaRPr>
              </a:p>
            </p:txBody>
          </p:sp>
        </p:grpSp>
      </p:grpSp>
      <p:sp>
        <p:nvSpPr>
          <p:cNvPr id="29" name="Rounded Rectangle 28"/>
          <p:cNvSpPr/>
          <p:nvPr/>
        </p:nvSpPr>
        <p:spPr>
          <a:xfrm>
            <a:off x="9836151" y="4684422"/>
            <a:ext cx="2123282" cy="1148344"/>
          </a:xfrm>
          <a:prstGeom prst="roundRect">
            <a:avLst/>
          </a:prstGeom>
          <a:ln>
            <a:solidFill>
              <a:srgbClr val="EA661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dirty="0">
              <a:solidFill>
                <a:prstClr val="white"/>
              </a:solidFill>
            </a:endParaRPr>
          </a:p>
          <a:p>
            <a:pPr algn="ctr">
              <a:defRPr/>
            </a:pPr>
            <a:r>
              <a:rPr lang="id-ID" sz="2000" dirty="0">
                <a:solidFill>
                  <a:prstClr val="black"/>
                </a:solidFill>
              </a:rPr>
              <a:t>Pelatihan Manajemen Puskesmas</a:t>
            </a:r>
          </a:p>
          <a:p>
            <a:pPr algn="ctr">
              <a:defRPr/>
            </a:pPr>
            <a:endParaRPr lang="id-ID" sz="2000" dirty="0">
              <a:solidFill>
                <a:prstClr val="white"/>
              </a:solidFill>
            </a:endParaRPr>
          </a:p>
        </p:txBody>
      </p:sp>
      <p:sp>
        <p:nvSpPr>
          <p:cNvPr id="30" name="Rounded Rectangle 29"/>
          <p:cNvSpPr/>
          <p:nvPr/>
        </p:nvSpPr>
        <p:spPr>
          <a:xfrm>
            <a:off x="9825725" y="2521237"/>
            <a:ext cx="2133708" cy="2020747"/>
          </a:xfrm>
          <a:prstGeom prst="roundRect">
            <a:avLst/>
          </a:prstGeom>
          <a:ln>
            <a:solidFill>
              <a:srgbClr val="EA661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dirty="0" smtClean="0">
              <a:solidFill>
                <a:prstClr val="black"/>
              </a:solidFill>
            </a:endParaRPr>
          </a:p>
          <a:p>
            <a:pPr algn="ctr">
              <a:defRPr/>
            </a:pPr>
            <a:r>
              <a:rPr lang="id-ID" sz="2000" dirty="0" smtClean="0">
                <a:solidFill>
                  <a:prstClr val="black"/>
                </a:solidFill>
              </a:rPr>
              <a:t>Pelatihan </a:t>
            </a:r>
            <a:r>
              <a:rPr lang="id-ID" sz="2000" dirty="0">
                <a:solidFill>
                  <a:prstClr val="black"/>
                </a:solidFill>
              </a:rPr>
              <a:t>Teknis program/ pelatihan jabatan fungsional kesehatan</a:t>
            </a:r>
          </a:p>
          <a:p>
            <a:pPr algn="ctr">
              <a:defRPr/>
            </a:pPr>
            <a:endParaRPr lang="id-ID" sz="2000" dirty="0">
              <a:solidFill>
                <a:prstClr val="white"/>
              </a:solidFill>
            </a:endParaRPr>
          </a:p>
        </p:txBody>
      </p:sp>
    </p:spTree>
    <p:extLst>
      <p:ext uri="{BB962C8B-B14F-4D97-AF65-F5344CB8AC3E}">
        <p14:creationId xmlns:p14="http://schemas.microsoft.com/office/powerpoint/2010/main" val="2003813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838200" y="23291"/>
            <a:ext cx="10515600" cy="1325563"/>
          </a:xfrm>
        </p:spPr>
        <p:txBody>
          <a:bodyPr/>
          <a:lstStyle/>
          <a:p>
            <a:pPr algn="ctr" eaLnBrk="1" hangingPunct="1"/>
            <a:r>
              <a:rPr lang="en-US" altLang="en-US" b="1" dirty="0"/>
              <a:t>UPAYA </a:t>
            </a:r>
            <a:r>
              <a:rPr lang="id-ID" altLang="en-US" b="1" dirty="0" smtClean="0"/>
              <a:t>PENGEMBANGAN SARANA PRASARANA DAN ALAT KESEHATAN (SPA)</a:t>
            </a:r>
            <a:endParaRPr lang="en-US" altLang="en-US" b="1" dirty="0"/>
          </a:p>
        </p:txBody>
      </p:sp>
      <p:graphicFrame>
        <p:nvGraphicFramePr>
          <p:cNvPr id="8" name="Diagram 7"/>
          <p:cNvGraphicFramePr/>
          <p:nvPr>
            <p:extLst/>
          </p:nvPr>
        </p:nvGraphicFramePr>
        <p:xfrm>
          <a:off x="628197" y="1951630"/>
          <a:ext cx="6878279" cy="4653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9526136" y="1951630"/>
            <a:ext cx="2210938" cy="627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400" dirty="0" smtClean="0">
                <a:solidFill>
                  <a:prstClr val="white"/>
                </a:solidFill>
              </a:rPr>
              <a:t>APBN</a:t>
            </a:r>
            <a:endParaRPr lang="id-ID" sz="4400" dirty="0">
              <a:solidFill>
                <a:prstClr val="white"/>
              </a:solidFill>
            </a:endParaRPr>
          </a:p>
        </p:txBody>
      </p:sp>
      <p:sp>
        <p:nvSpPr>
          <p:cNvPr id="5" name="Rectangle 4"/>
          <p:cNvSpPr/>
          <p:nvPr/>
        </p:nvSpPr>
        <p:spPr>
          <a:xfrm>
            <a:off x="9526136" y="3182203"/>
            <a:ext cx="2210938" cy="627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400" dirty="0" smtClean="0">
                <a:solidFill>
                  <a:prstClr val="white"/>
                </a:solidFill>
              </a:rPr>
              <a:t>APBD</a:t>
            </a:r>
            <a:endParaRPr lang="id-ID" sz="4400" dirty="0">
              <a:solidFill>
                <a:prstClr val="white"/>
              </a:solidFill>
            </a:endParaRPr>
          </a:p>
        </p:txBody>
      </p:sp>
      <p:sp>
        <p:nvSpPr>
          <p:cNvPr id="6" name="Rectangle 5"/>
          <p:cNvSpPr/>
          <p:nvPr/>
        </p:nvSpPr>
        <p:spPr>
          <a:xfrm>
            <a:off x="9526136" y="4519684"/>
            <a:ext cx="2210938" cy="627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400" dirty="0" smtClean="0">
                <a:solidFill>
                  <a:prstClr val="white"/>
                </a:solidFill>
              </a:rPr>
              <a:t>CSR</a:t>
            </a:r>
            <a:endParaRPr lang="id-ID" sz="4400" dirty="0">
              <a:solidFill>
                <a:prstClr val="white"/>
              </a:solidFill>
            </a:endParaRPr>
          </a:p>
        </p:txBody>
      </p:sp>
      <p:sp>
        <p:nvSpPr>
          <p:cNvPr id="7" name="Rectangle 6"/>
          <p:cNvSpPr/>
          <p:nvPr/>
        </p:nvSpPr>
        <p:spPr>
          <a:xfrm>
            <a:off x="9526136" y="5857165"/>
            <a:ext cx="2210938" cy="627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400" dirty="0" smtClean="0">
                <a:solidFill>
                  <a:prstClr val="white"/>
                </a:solidFill>
              </a:rPr>
              <a:t>KAPITASI</a:t>
            </a:r>
            <a:endParaRPr lang="id-ID" sz="4400" dirty="0">
              <a:solidFill>
                <a:prstClr val="white"/>
              </a:solidFill>
            </a:endParaRPr>
          </a:p>
        </p:txBody>
      </p:sp>
      <p:cxnSp>
        <p:nvCxnSpPr>
          <p:cNvPr id="4" name="Straight Arrow Connector 3"/>
          <p:cNvCxnSpPr/>
          <p:nvPr/>
        </p:nvCxnSpPr>
        <p:spPr>
          <a:xfrm flipV="1">
            <a:off x="7510819" y="2265528"/>
            <a:ext cx="2015317" cy="20949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5" idx="1"/>
          </p:cNvCxnSpPr>
          <p:nvPr/>
        </p:nvCxnSpPr>
        <p:spPr>
          <a:xfrm flipV="1">
            <a:off x="7510819" y="3496102"/>
            <a:ext cx="2015317" cy="8643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6" idx="1"/>
          </p:cNvCxnSpPr>
          <p:nvPr/>
        </p:nvCxnSpPr>
        <p:spPr>
          <a:xfrm>
            <a:off x="7510819" y="4367284"/>
            <a:ext cx="2015317" cy="46629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510819" y="4367284"/>
            <a:ext cx="1978924" cy="180377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732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88238" y="1562100"/>
            <a:ext cx="4241800" cy="660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800" b="1" dirty="0">
                <a:solidFill>
                  <a:prstClr val="black"/>
                </a:solidFill>
              </a:rPr>
              <a:t>DAK FISIK DAN NON FISIK</a:t>
            </a:r>
          </a:p>
        </p:txBody>
      </p:sp>
      <p:sp>
        <p:nvSpPr>
          <p:cNvPr id="5" name="Rectangle 4"/>
          <p:cNvSpPr/>
          <p:nvPr/>
        </p:nvSpPr>
        <p:spPr>
          <a:xfrm>
            <a:off x="360363" y="1503363"/>
            <a:ext cx="2857500" cy="7747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800" b="1" dirty="0">
                <a:solidFill>
                  <a:prstClr val="black"/>
                </a:solidFill>
              </a:rPr>
              <a:t>DEKON</a:t>
            </a:r>
            <a:r>
              <a:rPr lang="en-US" sz="2800" b="1" dirty="0">
                <a:solidFill>
                  <a:prstClr val="black"/>
                </a:solidFill>
              </a:rPr>
              <a:t>SENTRASI</a:t>
            </a:r>
            <a:endParaRPr lang="id-ID" sz="2800" b="1" dirty="0">
              <a:solidFill>
                <a:prstClr val="black"/>
              </a:solidFill>
            </a:endParaRPr>
          </a:p>
        </p:txBody>
      </p:sp>
      <p:sp>
        <p:nvSpPr>
          <p:cNvPr id="6" name="Rectangle 5"/>
          <p:cNvSpPr/>
          <p:nvPr/>
        </p:nvSpPr>
        <p:spPr>
          <a:xfrm>
            <a:off x="3746500" y="1503363"/>
            <a:ext cx="2654300" cy="7747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800" b="1" dirty="0">
                <a:solidFill>
                  <a:prstClr val="black"/>
                </a:solidFill>
              </a:rPr>
              <a:t>KAPITASI</a:t>
            </a:r>
          </a:p>
        </p:txBody>
      </p:sp>
      <p:sp>
        <p:nvSpPr>
          <p:cNvPr id="31749" name="TextBox 6"/>
          <p:cNvSpPr txBox="1">
            <a:spLocks noChangeArrowheads="1"/>
          </p:cNvSpPr>
          <p:nvPr/>
        </p:nvSpPr>
        <p:spPr bwMode="auto">
          <a:xfrm>
            <a:off x="360363" y="2487613"/>
            <a:ext cx="31003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id-ID" sz="1800">
                <a:solidFill>
                  <a:prstClr val="black"/>
                </a:solidFill>
              </a:rPr>
              <a:t>P</a:t>
            </a:r>
            <a:r>
              <a:rPr lang="id-ID" altLang="id-ID" sz="1800">
                <a:solidFill>
                  <a:prstClr val="black"/>
                </a:solidFill>
              </a:rPr>
              <a:t>elatihan </a:t>
            </a:r>
            <a:r>
              <a:rPr lang="en-US" altLang="id-ID" sz="1800">
                <a:solidFill>
                  <a:prstClr val="black"/>
                </a:solidFill>
              </a:rPr>
              <a:t>Keluarga Sehat</a:t>
            </a:r>
          </a:p>
          <a:p>
            <a:pPr>
              <a:lnSpc>
                <a:spcPct val="100000"/>
              </a:lnSpc>
              <a:spcBef>
                <a:spcPct val="0"/>
              </a:spcBef>
              <a:buFontTx/>
              <a:buNone/>
            </a:pPr>
            <a:r>
              <a:rPr lang="en-US" altLang="id-ID" sz="1800">
                <a:solidFill>
                  <a:prstClr val="black"/>
                </a:solidFill>
              </a:rPr>
              <a:t>Pelatihan Manajemen Puskesmas</a:t>
            </a:r>
          </a:p>
          <a:p>
            <a:pPr>
              <a:lnSpc>
                <a:spcPct val="100000"/>
              </a:lnSpc>
              <a:spcBef>
                <a:spcPct val="0"/>
              </a:spcBef>
              <a:buFontTx/>
              <a:buNone/>
            </a:pPr>
            <a:r>
              <a:rPr lang="en-US" altLang="id-ID" sz="1800">
                <a:solidFill>
                  <a:prstClr val="black"/>
                </a:solidFill>
              </a:rPr>
              <a:t>Workshop PIS-PK di tingkat provinsi untuk seluruh kab/kota</a:t>
            </a:r>
            <a:endParaRPr lang="id-ID" altLang="id-ID" sz="1800">
              <a:solidFill>
                <a:prstClr val="black"/>
              </a:solidFill>
            </a:endParaRPr>
          </a:p>
        </p:txBody>
      </p:sp>
      <p:sp>
        <p:nvSpPr>
          <p:cNvPr id="31750" name="TextBox 7"/>
          <p:cNvSpPr txBox="1">
            <a:spLocks noChangeArrowheads="1"/>
          </p:cNvSpPr>
          <p:nvPr/>
        </p:nvSpPr>
        <p:spPr bwMode="auto">
          <a:xfrm>
            <a:off x="7488238" y="2509838"/>
            <a:ext cx="42418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id-ID" sz="1800">
                <a:solidFill>
                  <a:prstClr val="black"/>
                </a:solidFill>
              </a:rPr>
              <a:t>Penguatan sarpras dan alkes</a:t>
            </a:r>
          </a:p>
          <a:p>
            <a:pPr>
              <a:lnSpc>
                <a:spcPct val="100000"/>
              </a:lnSpc>
              <a:spcBef>
                <a:spcPct val="0"/>
              </a:spcBef>
              <a:buFontTx/>
              <a:buNone/>
            </a:pPr>
            <a:r>
              <a:rPr lang="en-US" altLang="id-ID" sz="1800">
                <a:solidFill>
                  <a:prstClr val="black"/>
                </a:solidFill>
              </a:rPr>
              <a:t>Pelayanan Kefarmasian</a:t>
            </a:r>
          </a:p>
          <a:p>
            <a:pPr>
              <a:lnSpc>
                <a:spcPct val="100000"/>
              </a:lnSpc>
              <a:spcBef>
                <a:spcPct val="0"/>
              </a:spcBef>
              <a:buFontTx/>
              <a:buNone/>
            </a:pPr>
            <a:r>
              <a:rPr lang="en-US" altLang="id-ID" sz="1800">
                <a:solidFill>
                  <a:prstClr val="black"/>
                </a:solidFill>
              </a:rPr>
              <a:t>Pelayanan Kesehatan Dasar </a:t>
            </a:r>
          </a:p>
          <a:p>
            <a:pPr>
              <a:lnSpc>
                <a:spcPct val="100000"/>
              </a:lnSpc>
              <a:spcBef>
                <a:spcPct val="0"/>
              </a:spcBef>
              <a:buFontTx/>
              <a:buNone/>
            </a:pPr>
            <a:r>
              <a:rPr lang="en-US" altLang="id-ID" sz="1800">
                <a:solidFill>
                  <a:prstClr val="black"/>
                </a:solidFill>
              </a:rPr>
              <a:t>Pelayanan Imunisasi</a:t>
            </a:r>
          </a:p>
          <a:p>
            <a:pPr>
              <a:lnSpc>
                <a:spcPct val="100000"/>
              </a:lnSpc>
              <a:spcBef>
                <a:spcPct val="0"/>
              </a:spcBef>
              <a:buFontTx/>
              <a:buNone/>
            </a:pPr>
            <a:r>
              <a:rPr lang="en-US" altLang="id-ID" sz="1800">
                <a:solidFill>
                  <a:prstClr val="black"/>
                </a:solidFill>
              </a:rPr>
              <a:t>BOK</a:t>
            </a:r>
          </a:p>
          <a:p>
            <a:pPr>
              <a:lnSpc>
                <a:spcPct val="100000"/>
              </a:lnSpc>
              <a:spcBef>
                <a:spcPct val="0"/>
              </a:spcBef>
              <a:buFontTx/>
              <a:buNone/>
            </a:pPr>
            <a:endParaRPr lang="id-ID" altLang="id-ID" sz="1800">
              <a:solidFill>
                <a:prstClr val="black"/>
              </a:solidFill>
            </a:endParaRPr>
          </a:p>
        </p:txBody>
      </p:sp>
      <p:pic>
        <p:nvPicPr>
          <p:cNvPr id="317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3588" y="2244725"/>
            <a:ext cx="2614612"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Box 9"/>
          <p:cNvSpPr txBox="1">
            <a:spLocks noChangeArrowheads="1"/>
          </p:cNvSpPr>
          <p:nvPr/>
        </p:nvSpPr>
        <p:spPr bwMode="auto">
          <a:xfrm>
            <a:off x="3668713" y="2336800"/>
            <a:ext cx="3657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id-ID" sz="1800">
                <a:solidFill>
                  <a:prstClr val="black"/>
                </a:solidFill>
              </a:rPr>
              <a:t>Pembayaran jasa pelayanan kesehatan</a:t>
            </a:r>
          </a:p>
          <a:p>
            <a:pPr>
              <a:lnSpc>
                <a:spcPct val="100000"/>
              </a:lnSpc>
              <a:spcBef>
                <a:spcPct val="0"/>
              </a:spcBef>
              <a:buFontTx/>
              <a:buNone/>
            </a:pPr>
            <a:r>
              <a:rPr lang="en-US" altLang="id-ID" sz="1800">
                <a:solidFill>
                  <a:prstClr val="black"/>
                </a:solidFill>
              </a:rPr>
              <a:t>Dukungan biaya operasional pelayanan kesehatan (antara lain termasuk  : pelayanan kesehatan luar gedung : kunjungan, dan Belanja Alat Kesehatan dan penyediaan alat pendukung sistem informasi</a:t>
            </a:r>
            <a:endParaRPr lang="id-ID" altLang="id-ID" sz="1800">
              <a:solidFill>
                <a:prstClr val="black"/>
              </a:solidFill>
            </a:endParaRPr>
          </a:p>
        </p:txBody>
      </p:sp>
      <p:sp>
        <p:nvSpPr>
          <p:cNvPr id="11" name="Rectangle 10"/>
          <p:cNvSpPr/>
          <p:nvPr/>
        </p:nvSpPr>
        <p:spPr>
          <a:xfrm>
            <a:off x="360363" y="4827588"/>
            <a:ext cx="2857500" cy="7747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prstClr val="black"/>
                </a:solidFill>
              </a:rPr>
              <a:t>APBD</a:t>
            </a:r>
            <a:endParaRPr lang="id-ID" sz="2800" b="1" dirty="0">
              <a:solidFill>
                <a:prstClr val="black"/>
              </a:solidFill>
            </a:endParaRPr>
          </a:p>
        </p:txBody>
      </p:sp>
      <p:sp>
        <p:nvSpPr>
          <p:cNvPr id="12" name="Rectangle 11"/>
          <p:cNvSpPr/>
          <p:nvPr/>
        </p:nvSpPr>
        <p:spPr>
          <a:xfrm>
            <a:off x="3721100" y="4827588"/>
            <a:ext cx="2597150" cy="7747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800" b="1" dirty="0">
                <a:solidFill>
                  <a:prstClr val="black"/>
                </a:solidFill>
              </a:rPr>
              <a:t>DANA DESA</a:t>
            </a:r>
          </a:p>
        </p:txBody>
      </p:sp>
      <p:sp>
        <p:nvSpPr>
          <p:cNvPr id="13" name="Rectangle 12">
            <a:extLst>
              <a:ext uri="{FF2B5EF4-FFF2-40B4-BE49-F238E27FC236}"/>
            </a:extLst>
          </p:cNvPr>
          <p:cNvSpPr/>
          <p:nvPr/>
        </p:nvSpPr>
        <p:spPr>
          <a:xfrm>
            <a:off x="7183438" y="4797425"/>
            <a:ext cx="2151062" cy="7747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prstClr val="black"/>
                </a:solidFill>
              </a:rPr>
              <a:t>CSR</a:t>
            </a:r>
            <a:endParaRPr lang="id-ID" sz="2800" b="1" dirty="0">
              <a:solidFill>
                <a:prstClr val="black"/>
              </a:solidFill>
            </a:endParaRPr>
          </a:p>
        </p:txBody>
      </p:sp>
      <p:pic>
        <p:nvPicPr>
          <p:cNvPr id="31756" name="Picture 13" descr="C:\Users\OKVA\Downloads\logo-kemenkes-baru-201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3" y="123825"/>
            <a:ext cx="15160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38" descr="logo-ks.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29938" y="123825"/>
            <a:ext cx="1117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a:extLst>
              <a:ext uri="{FF2B5EF4-FFF2-40B4-BE49-F238E27FC236}"/>
            </a:extLst>
          </p:cNvPr>
          <p:cNvSpPr>
            <a:spLocks/>
          </p:cNvSpPr>
          <p:nvPr/>
        </p:nvSpPr>
        <p:spPr bwMode="auto">
          <a:xfrm>
            <a:off x="1700213" y="184150"/>
            <a:ext cx="9128125" cy="987425"/>
          </a:xfrm>
          <a:prstGeom prst="round2DiagRect">
            <a:avLst>
              <a:gd name="adj1" fmla="val 0"/>
              <a:gd name="adj2" fmla="val 30426"/>
            </a:avLst>
          </a:prstGeom>
          <a:solidFill>
            <a:srgbClr val="1E273B"/>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defRPr/>
            </a:pPr>
            <a:r>
              <a:rPr lang="id-ID" sz="3200" b="1" dirty="0">
                <a:solidFill>
                  <a:prstClr val="white"/>
                </a:solidFill>
                <a:effectLst>
                  <a:outerShdw blurRad="38100" dist="38100" dir="2700000" algn="tl">
                    <a:srgbClr val="000000">
                      <a:alpha val="43137"/>
                    </a:srgbClr>
                  </a:outerShdw>
                </a:effectLst>
                <a:latin typeface="Arial Black" pitchFamily="34" charset="0"/>
              </a:rPr>
              <a:t>Sumber Pembiayaan </a:t>
            </a:r>
            <a:endParaRPr lang="id-ID" sz="3200" b="1" dirty="0" smtClean="0">
              <a:solidFill>
                <a:prstClr val="white"/>
              </a:solidFill>
              <a:effectLst>
                <a:outerShdw blurRad="38100" dist="38100" dir="2700000" algn="tl">
                  <a:srgbClr val="000000">
                    <a:alpha val="43137"/>
                  </a:srgbClr>
                </a:outerShdw>
              </a:effectLst>
              <a:latin typeface="Arial Black" pitchFamily="34" charset="0"/>
            </a:endParaRPr>
          </a:p>
          <a:p>
            <a:pPr algn="ctr">
              <a:lnSpc>
                <a:spcPct val="80000"/>
              </a:lnSpc>
              <a:defRPr/>
            </a:pPr>
            <a:r>
              <a:rPr lang="id-ID" sz="3200" b="1" dirty="0" smtClean="0">
                <a:solidFill>
                  <a:prstClr val="white"/>
                </a:solidFill>
                <a:effectLst>
                  <a:outerShdw blurRad="38100" dist="38100" dir="2700000" algn="tl">
                    <a:srgbClr val="000000">
                      <a:alpha val="43137"/>
                    </a:srgbClr>
                  </a:outerShdw>
                </a:effectLst>
                <a:latin typeface="Arial Black" pitchFamily="34" charset="0"/>
              </a:rPr>
              <a:t>Pelaksanaan </a:t>
            </a:r>
            <a:r>
              <a:rPr lang="id-ID" sz="3200" b="1" dirty="0" smtClean="0">
                <a:solidFill>
                  <a:prstClr val="white"/>
                </a:solidFill>
                <a:effectLst>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PIS-PK</a:t>
            </a:r>
            <a:endParaRPr lang="en-US" sz="2400" b="1" dirty="0">
              <a:solidFill>
                <a:prstClr val="white"/>
              </a:solidFill>
              <a:effectLst>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p:txBody>
      </p:sp>
      <p:sp>
        <p:nvSpPr>
          <p:cNvPr id="31759" name="Rectangle 1"/>
          <p:cNvSpPr>
            <a:spLocks noChangeArrowheads="1"/>
          </p:cNvSpPr>
          <p:nvPr/>
        </p:nvSpPr>
        <p:spPr bwMode="auto">
          <a:xfrm>
            <a:off x="1700213" y="5758361"/>
            <a:ext cx="8332787" cy="954087"/>
          </a:xfrm>
          <a:prstGeom prst="rect">
            <a:avLst/>
          </a:prstGeom>
          <a:noFill/>
          <a:ln w="9525">
            <a:solidFill>
              <a:srgbClr val="EA661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Char char="-"/>
            </a:pPr>
            <a:r>
              <a:rPr lang="id-ID" altLang="id-ID" sz="1400">
                <a:solidFill>
                  <a:prstClr val="black"/>
                </a:solidFill>
                <a:latin typeface="Arial" panose="020B0604020202020204" pitchFamily="34" charset="0"/>
              </a:rPr>
              <a:t>P</a:t>
            </a:r>
            <a:r>
              <a:rPr lang="en-US" altLang="id-ID" sz="1400">
                <a:solidFill>
                  <a:prstClr val="black"/>
                </a:solidFill>
                <a:latin typeface="Arial" panose="020B0604020202020204" pitchFamily="34" charset="0"/>
              </a:rPr>
              <a:t>ermenkes Nomor 19 Tahun 2017 tentang Pedoman Pendanaan PIS-P</a:t>
            </a:r>
            <a:r>
              <a:rPr lang="id-ID" altLang="id-ID" sz="1400">
                <a:solidFill>
                  <a:prstClr val="black"/>
                </a:solidFill>
                <a:latin typeface="Arial" panose="020B0604020202020204" pitchFamily="34" charset="0"/>
              </a:rPr>
              <a:t>K</a:t>
            </a:r>
          </a:p>
          <a:p>
            <a:pPr>
              <a:lnSpc>
                <a:spcPct val="100000"/>
              </a:lnSpc>
              <a:spcBef>
                <a:spcPct val="0"/>
              </a:spcBef>
              <a:buFontTx/>
              <a:buChar char="-"/>
            </a:pPr>
            <a:r>
              <a:rPr lang="id-ID" altLang="id-ID" sz="1400">
                <a:solidFill>
                  <a:prstClr val="black"/>
                </a:solidFill>
              </a:rPr>
              <a:t>Permenkes Nomor 61 Tahun 2017 Tentang Juknis </a:t>
            </a:r>
            <a:r>
              <a:rPr lang="fi-FI" altLang="id-ID" sz="1400">
                <a:solidFill>
                  <a:prstClr val="black"/>
                </a:solidFill>
              </a:rPr>
              <a:t>Penggunaan </a:t>
            </a:r>
            <a:r>
              <a:rPr lang="id-ID" altLang="id-ID" sz="1400">
                <a:solidFill>
                  <a:prstClr val="black"/>
                </a:solidFill>
              </a:rPr>
              <a:t>DAK Nonfisik Bidang Kesehatan TA 2018</a:t>
            </a:r>
          </a:p>
          <a:p>
            <a:pPr>
              <a:lnSpc>
                <a:spcPct val="100000"/>
              </a:lnSpc>
              <a:spcBef>
                <a:spcPct val="0"/>
              </a:spcBef>
              <a:buFontTx/>
              <a:buChar char="-"/>
            </a:pPr>
            <a:r>
              <a:rPr lang="id-ID" altLang="id-ID" sz="1400">
                <a:solidFill>
                  <a:prstClr val="black"/>
                </a:solidFill>
              </a:rPr>
              <a:t>PermendesPDTT nomor 19 Tahun 2018 tentang juknis penggunaan dana desa</a:t>
            </a:r>
          </a:p>
          <a:p>
            <a:pPr>
              <a:lnSpc>
                <a:spcPct val="100000"/>
              </a:lnSpc>
              <a:spcBef>
                <a:spcPct val="0"/>
              </a:spcBef>
              <a:buFontTx/>
              <a:buChar char="-"/>
            </a:pPr>
            <a:r>
              <a:rPr lang="id-ID" altLang="id-ID" sz="1400">
                <a:solidFill>
                  <a:prstClr val="black"/>
                </a:solidFill>
              </a:rPr>
              <a:t>dll</a:t>
            </a:r>
          </a:p>
        </p:txBody>
      </p:sp>
    </p:spTree>
    <p:extLst>
      <p:ext uri="{BB962C8B-B14F-4D97-AF65-F5344CB8AC3E}">
        <p14:creationId xmlns:p14="http://schemas.microsoft.com/office/powerpoint/2010/main" val="4263043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5189" y="103111"/>
            <a:ext cx="7637540" cy="923330"/>
          </a:xfrm>
          <a:prstGeom prst="rect">
            <a:avLst/>
          </a:prstGeom>
          <a:noFill/>
        </p:spPr>
        <p:txBody>
          <a:bodyPr wrap="none" lIns="91440" tIns="45720" rIns="91440" bIns="45720">
            <a:spAutoFit/>
          </a:bodyPr>
          <a:lstStyle/>
          <a:p>
            <a:pPr algn="ctr"/>
            <a:r>
              <a:rPr lang="id-ID" sz="5400" b="1" dirty="0" smtClean="0">
                <a:ln w="6600">
                  <a:solidFill>
                    <a:srgbClr val="ED7D31"/>
                  </a:solidFill>
                  <a:prstDash val="solid"/>
                </a:ln>
                <a:solidFill>
                  <a:srgbClr val="FFFFFF"/>
                </a:solidFill>
                <a:effectLst>
                  <a:outerShdw dist="38100" dir="2700000" algn="tl" rotWithShape="0">
                    <a:srgbClr val="ED7D31"/>
                  </a:outerShdw>
                </a:effectLst>
              </a:rPr>
              <a:t>2. Peningkatan Koordinasi</a:t>
            </a:r>
            <a:endParaRPr lang="en-US" sz="5400" b="1" dirty="0">
              <a:ln w="6600">
                <a:solidFill>
                  <a:srgbClr val="ED7D31"/>
                </a:solidFill>
                <a:prstDash val="solid"/>
              </a:ln>
              <a:solidFill>
                <a:srgbClr val="FFFFFF"/>
              </a:solidFill>
              <a:effectLst>
                <a:outerShdw dist="38100" dir="2700000" algn="tl" rotWithShape="0">
                  <a:srgbClr val="ED7D31"/>
                </a:outerShdw>
              </a:effectLst>
            </a:endParaRPr>
          </a:p>
        </p:txBody>
      </p:sp>
      <p:graphicFrame>
        <p:nvGraphicFramePr>
          <p:cNvPr id="3" name="Diagram 2"/>
          <p:cNvGraphicFramePr/>
          <p:nvPr>
            <p:extLst/>
          </p:nvPr>
        </p:nvGraphicFramePr>
        <p:xfrm>
          <a:off x="404905" y="1237129"/>
          <a:ext cx="11441954" cy="5620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8412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1332752" y="1156447"/>
          <a:ext cx="9613154" cy="5449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2661648" y="0"/>
            <a:ext cx="7379713" cy="923330"/>
          </a:xfrm>
          <a:prstGeom prst="rect">
            <a:avLst/>
          </a:prstGeom>
          <a:noFill/>
        </p:spPr>
        <p:txBody>
          <a:bodyPr wrap="none" lIns="91440" tIns="45720" rIns="91440" bIns="45720">
            <a:spAutoFit/>
          </a:bodyPr>
          <a:lstStyle/>
          <a:p>
            <a:pPr algn="ctr"/>
            <a:r>
              <a:rPr lang="id-ID" sz="5400" b="1" dirty="0" smtClean="0">
                <a:ln w="22225">
                  <a:solidFill>
                    <a:srgbClr val="ED7D31"/>
                  </a:solidFill>
                  <a:prstDash val="solid"/>
                </a:ln>
                <a:solidFill>
                  <a:srgbClr val="ED7D31">
                    <a:lumMod val="40000"/>
                    <a:lumOff val="60000"/>
                  </a:srgbClr>
                </a:solidFill>
              </a:rPr>
              <a:t>Siklus Pelaksanaan </a:t>
            </a:r>
            <a:r>
              <a:rPr lang="en-US" sz="5400" b="1" dirty="0" smtClean="0">
                <a:ln w="22225">
                  <a:solidFill>
                    <a:srgbClr val="ED7D31"/>
                  </a:solidFill>
                  <a:prstDash val="solid"/>
                </a:ln>
                <a:solidFill>
                  <a:srgbClr val="ED7D31">
                    <a:lumMod val="40000"/>
                    <a:lumOff val="60000"/>
                  </a:srgbClr>
                </a:solidFill>
              </a:rPr>
              <a:t>PIS-PJ</a:t>
            </a:r>
            <a:endParaRPr lang="en-US" sz="5400" b="1" dirty="0">
              <a:ln w="22225">
                <a:solidFill>
                  <a:srgbClr val="ED7D31"/>
                </a:solidFill>
                <a:prstDash val="solid"/>
              </a:ln>
              <a:solidFill>
                <a:srgbClr val="ED7D31">
                  <a:lumMod val="40000"/>
                  <a:lumOff val="60000"/>
                </a:srgbClr>
              </a:solidFill>
            </a:endParaRPr>
          </a:p>
        </p:txBody>
      </p:sp>
    </p:spTree>
    <p:extLst>
      <p:ext uri="{BB962C8B-B14F-4D97-AF65-F5344CB8AC3E}">
        <p14:creationId xmlns:p14="http://schemas.microsoft.com/office/powerpoint/2010/main" val="1115723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200650" y="5032375"/>
            <a:ext cx="668338" cy="433388"/>
          </a:xfrm>
          <a:prstGeom prst="ellipse">
            <a:avLst/>
          </a:prstGeom>
          <a:solidFill>
            <a:srgbClr val="E8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70C0"/>
                </a:solidFill>
                <a:latin typeface="Arial Black" panose="020B0A04020102020204" pitchFamily="34" charset="0"/>
              </a:rPr>
              <a:t>DD</a:t>
            </a:r>
          </a:p>
        </p:txBody>
      </p:sp>
      <p:sp>
        <p:nvSpPr>
          <p:cNvPr id="28" name="Oval 27">
            <a:extLst/>
          </p:cNvPr>
          <p:cNvSpPr/>
          <p:nvPr/>
        </p:nvSpPr>
        <p:spPr>
          <a:xfrm>
            <a:off x="1839913" y="5524500"/>
            <a:ext cx="3722687" cy="123507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867" dirty="0">
                <a:solidFill>
                  <a:prstClr val="black"/>
                </a:solidFill>
              </a:rPr>
              <a:t>Pemanfaatan transport kunjungan rumah program Kesga dari BOK</a:t>
            </a:r>
          </a:p>
        </p:txBody>
      </p:sp>
      <p:sp>
        <p:nvSpPr>
          <p:cNvPr id="8" name="Oval 7">
            <a:extLst/>
          </p:cNvPr>
          <p:cNvSpPr/>
          <p:nvPr/>
        </p:nvSpPr>
        <p:spPr>
          <a:xfrm>
            <a:off x="3228975" y="1012825"/>
            <a:ext cx="4908550" cy="3074988"/>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solidFill>
                <a:srgbClr val="FFFFFF"/>
              </a:solidFill>
              <a:latin typeface="Century Gothic" panose="020B0502020202020204" pitchFamily="34" charset="0"/>
            </a:endParaRPr>
          </a:p>
        </p:txBody>
      </p:sp>
      <p:sp>
        <p:nvSpPr>
          <p:cNvPr id="45" name="Rounded Rectangle 44">
            <a:extLst/>
          </p:cNvPr>
          <p:cNvSpPr/>
          <p:nvPr/>
        </p:nvSpPr>
        <p:spPr>
          <a:xfrm>
            <a:off x="3587750" y="6742113"/>
            <a:ext cx="8629650" cy="69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solidFill>
                <a:srgbClr val="FFFFFF"/>
              </a:solidFill>
              <a:latin typeface="Century Gothic" panose="020B0502020202020204" pitchFamily="34" charset="0"/>
            </a:endParaRPr>
          </a:p>
        </p:txBody>
      </p:sp>
      <p:sp>
        <p:nvSpPr>
          <p:cNvPr id="21" name="Oval 20"/>
          <p:cNvSpPr/>
          <p:nvPr/>
        </p:nvSpPr>
        <p:spPr bwMode="auto">
          <a:xfrm>
            <a:off x="7035800" y="4645025"/>
            <a:ext cx="917575" cy="823913"/>
          </a:xfrm>
          <a:prstGeom prst="ellipse">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sz="1867">
              <a:solidFill>
                <a:srgbClr val="FFFFFF"/>
              </a:solidFill>
              <a:latin typeface="Century Gothic" panose="020B0502020202020204" pitchFamily="34" charset="0"/>
            </a:endParaRPr>
          </a:p>
        </p:txBody>
      </p:sp>
      <p:sp>
        <p:nvSpPr>
          <p:cNvPr id="20" name="Oval 19"/>
          <p:cNvSpPr/>
          <p:nvPr/>
        </p:nvSpPr>
        <p:spPr bwMode="auto">
          <a:xfrm>
            <a:off x="6164263" y="5272088"/>
            <a:ext cx="612775" cy="611187"/>
          </a:xfrm>
          <a:prstGeom prst="ellipse">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sz="1867">
              <a:solidFill>
                <a:srgbClr val="FFFFFF"/>
              </a:solidFill>
              <a:latin typeface="Century Gothic" panose="020B0502020202020204" pitchFamily="34" charset="0"/>
            </a:endParaRPr>
          </a:p>
        </p:txBody>
      </p:sp>
      <p:sp>
        <p:nvSpPr>
          <p:cNvPr id="19" name="Oval 18"/>
          <p:cNvSpPr/>
          <p:nvPr/>
        </p:nvSpPr>
        <p:spPr bwMode="auto">
          <a:xfrm>
            <a:off x="4981575" y="5251450"/>
            <a:ext cx="611188" cy="611188"/>
          </a:xfrm>
          <a:prstGeom prst="ellipse">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sz="1867">
              <a:solidFill>
                <a:srgbClr val="FFFFFF"/>
              </a:solidFill>
              <a:latin typeface="Century Gothic" panose="020B0502020202020204" pitchFamily="34" charset="0"/>
            </a:endParaRPr>
          </a:p>
        </p:txBody>
      </p:sp>
      <p:sp>
        <p:nvSpPr>
          <p:cNvPr id="18" name="Oval 17"/>
          <p:cNvSpPr/>
          <p:nvPr/>
        </p:nvSpPr>
        <p:spPr bwMode="auto">
          <a:xfrm>
            <a:off x="4467225" y="4424363"/>
            <a:ext cx="763588" cy="763587"/>
          </a:xfrm>
          <a:prstGeom prst="ellipse">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sz="1867">
              <a:solidFill>
                <a:srgbClr val="FFFFFF"/>
              </a:solidFill>
              <a:latin typeface="Century Gothic" panose="020B0502020202020204" pitchFamily="34" charset="0"/>
            </a:endParaRPr>
          </a:p>
        </p:txBody>
      </p:sp>
      <p:sp>
        <p:nvSpPr>
          <p:cNvPr id="6" name="Oval 5"/>
          <p:cNvSpPr/>
          <p:nvPr/>
        </p:nvSpPr>
        <p:spPr bwMode="auto">
          <a:xfrm>
            <a:off x="4325938" y="3768725"/>
            <a:ext cx="763587" cy="765175"/>
          </a:xfrm>
          <a:prstGeom prst="ellipse">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sz="1867">
              <a:solidFill>
                <a:srgbClr val="FFFFFF"/>
              </a:solidFill>
              <a:latin typeface="Century Gothic" panose="020B0502020202020204" pitchFamily="34" charset="0"/>
            </a:endParaRPr>
          </a:p>
        </p:txBody>
      </p:sp>
      <p:pic>
        <p:nvPicPr>
          <p:cNvPr id="2765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00375" y="1773238"/>
            <a:ext cx="6335713" cy="504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bwMode="auto">
          <a:xfrm rot="21304673">
            <a:off x="4987546" y="6168978"/>
            <a:ext cx="508768" cy="215444"/>
          </a:xfrm>
          <a:prstGeom prst="rect">
            <a:avLst/>
          </a:prstGeom>
          <a:solidFill>
            <a:schemeClr val="tx1">
              <a:lumMod val="85000"/>
            </a:schemeClr>
          </a:solidFill>
          <a:scene3d>
            <a:camera prst="orthographicFront">
              <a:rot lat="0" lon="0" rev="300000"/>
            </a:camera>
            <a:lightRig rig="threePt" dir="t"/>
          </a:scene3d>
        </p:spPr>
        <p:txBody>
          <a:bodyPr anchor="ctr">
            <a:spAutoFit/>
          </a:bodyPr>
          <a:lstStyle/>
          <a:p>
            <a:pPr>
              <a:defRPr/>
            </a:pPr>
            <a:r>
              <a:rPr lang="en-US" sz="800" b="1" spc="-111" dirty="0" err="1">
                <a:solidFill>
                  <a:prstClr val="white">
                    <a:lumMod val="85000"/>
                    <a:lumOff val="15000"/>
                  </a:prstClr>
                </a:solidFill>
                <a:latin typeface="Arial Black" pitchFamily="34" charset="0"/>
              </a:rPr>
              <a:t>Fisik</a:t>
            </a:r>
            <a:endParaRPr lang="en-US" sz="800" b="1" spc="-111" dirty="0">
              <a:solidFill>
                <a:prstClr val="white">
                  <a:lumMod val="85000"/>
                  <a:lumOff val="15000"/>
                </a:prstClr>
              </a:solidFill>
              <a:latin typeface="Arial Black" pitchFamily="34" charset="0"/>
            </a:endParaRPr>
          </a:p>
        </p:txBody>
      </p:sp>
      <p:sp>
        <p:nvSpPr>
          <p:cNvPr id="27" name="Oval 26">
            <a:extLst/>
          </p:cNvPr>
          <p:cNvSpPr/>
          <p:nvPr/>
        </p:nvSpPr>
        <p:spPr>
          <a:xfrm>
            <a:off x="914400" y="1558925"/>
            <a:ext cx="2590800" cy="3084513"/>
          </a:xfrm>
          <a:prstGeom prst="ellipse">
            <a:avLst/>
          </a:prstGeom>
          <a:solidFill>
            <a:schemeClr val="accent6">
              <a:lumMod val="40000"/>
              <a:lumOff val="6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solidFill>
                  <a:prstClr val="black"/>
                </a:solidFill>
              </a:rPr>
              <a:t>Puskesmas Soasio, Kota Tidore Kepulauan integrasi program </a:t>
            </a:r>
            <a:r>
              <a:rPr lang="en-US" dirty="0" err="1">
                <a:solidFill>
                  <a:prstClr val="black"/>
                </a:solidFill>
              </a:rPr>
              <a:t>kusta</a:t>
            </a:r>
            <a:r>
              <a:rPr lang="id-ID" dirty="0">
                <a:solidFill>
                  <a:prstClr val="black"/>
                </a:solidFill>
              </a:rPr>
              <a:t> </a:t>
            </a:r>
          </a:p>
          <a:p>
            <a:pPr algn="ctr">
              <a:defRPr/>
            </a:pPr>
            <a:r>
              <a:rPr lang="id-ID" dirty="0">
                <a:solidFill>
                  <a:prstClr val="black"/>
                </a:solidFill>
              </a:rPr>
              <a:t>Papua Barat integrasi program malaria</a:t>
            </a:r>
          </a:p>
        </p:txBody>
      </p:sp>
      <p:sp>
        <p:nvSpPr>
          <p:cNvPr id="29" name="Oval 28">
            <a:extLst/>
          </p:cNvPr>
          <p:cNvSpPr/>
          <p:nvPr/>
        </p:nvSpPr>
        <p:spPr>
          <a:xfrm>
            <a:off x="8580438" y="960438"/>
            <a:ext cx="2730500" cy="33020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867" dirty="0">
                <a:solidFill>
                  <a:prstClr val="black"/>
                </a:solidFill>
              </a:rPr>
              <a:t>Petugas Kesling yang juga pembina keluarga, mengambil sampling air RT sambil melakukan Kunjungan Keluarga</a:t>
            </a:r>
          </a:p>
        </p:txBody>
      </p:sp>
      <p:sp>
        <p:nvSpPr>
          <p:cNvPr id="30" name="Oval 29">
            <a:extLst/>
          </p:cNvPr>
          <p:cNvSpPr/>
          <p:nvPr/>
        </p:nvSpPr>
        <p:spPr>
          <a:xfrm>
            <a:off x="8591550" y="4275138"/>
            <a:ext cx="3292475" cy="1668462"/>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600" dirty="0">
                <a:solidFill>
                  <a:prstClr val="black"/>
                </a:solidFill>
              </a:rPr>
              <a:t>Pelaksanaan Kunjungan sehat bagi keluarga anggota JKN</a:t>
            </a:r>
          </a:p>
        </p:txBody>
      </p:sp>
      <p:sp>
        <p:nvSpPr>
          <p:cNvPr id="2" name="Slide Number Placeholder 1"/>
          <p:cNvSpPr>
            <a:spLocks noGrp="1"/>
          </p:cNvSpPr>
          <p:nvPr>
            <p:ph type="sldNum" sz="quarter" idx="12"/>
          </p:nvPr>
        </p:nvSpPr>
        <p:spPr/>
        <p:txBody>
          <a:bodyPr/>
          <a:lstStyle/>
          <a:p>
            <a:pPr>
              <a:defRPr/>
            </a:pPr>
            <a:fld id="{85C835D1-1714-446E-9B1E-E039417DF065}" type="slidenum">
              <a:rPr lang="en-US" altLang="id-ID" smtClean="0">
                <a:solidFill>
                  <a:prstClr val="black">
                    <a:tint val="75000"/>
                  </a:prstClr>
                </a:solidFill>
              </a:rPr>
              <a:pPr>
                <a:defRPr/>
              </a:pPr>
              <a:t>20</a:t>
            </a:fld>
            <a:endParaRPr lang="en-US" altLang="id-ID">
              <a:solidFill>
                <a:prstClr val="black">
                  <a:tint val="75000"/>
                </a:prstClr>
              </a:solidFill>
            </a:endParaRPr>
          </a:p>
        </p:txBody>
      </p:sp>
      <p:pic>
        <p:nvPicPr>
          <p:cNvPr id="27665" name="Picture 4" descr="C:\Users\OKVA\Downloads\logo-kemenkes-baru-2016-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63" y="123825"/>
            <a:ext cx="15160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3" descr="C:\Users\DELL\Pictures\keluarga seha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06150" y="68263"/>
            <a:ext cx="10445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a:extLst>
              <a:ext uri="{FF2B5EF4-FFF2-40B4-BE49-F238E27FC236}"/>
            </a:extLst>
          </p:cNvPr>
          <p:cNvSpPr>
            <a:spLocks/>
          </p:cNvSpPr>
          <p:nvPr/>
        </p:nvSpPr>
        <p:spPr bwMode="auto">
          <a:xfrm>
            <a:off x="1714500" y="115888"/>
            <a:ext cx="9128125" cy="762000"/>
          </a:xfrm>
          <a:prstGeom prst="round2DiagRect">
            <a:avLst>
              <a:gd name="adj1" fmla="val 0"/>
              <a:gd name="adj2" fmla="val 30426"/>
            </a:avLst>
          </a:prstGeom>
          <a:solidFill>
            <a:srgbClr val="1E273B"/>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defRPr/>
            </a:pPr>
            <a:r>
              <a:rPr lang="en-US" altLang="en-US" sz="2800" b="1" dirty="0" smtClean="0">
                <a:solidFill>
                  <a:prstClr val="white"/>
                </a:solidFill>
                <a:latin typeface="Arial Black" pitchFamily="34" charset="0"/>
              </a:rPr>
              <a:t> </a:t>
            </a:r>
            <a:r>
              <a:rPr lang="id-ID" altLang="en-US" sz="2800" b="1" dirty="0" smtClean="0">
                <a:solidFill>
                  <a:prstClr val="white"/>
                </a:solidFill>
                <a:latin typeface="Arial Black" pitchFamily="34" charset="0"/>
              </a:rPr>
              <a:t>PELAKSANAAN PIS-PK TER</a:t>
            </a:r>
            <a:r>
              <a:rPr lang="en-US" altLang="en-US" sz="2800" b="1" dirty="0" smtClean="0">
                <a:solidFill>
                  <a:prstClr val="white"/>
                </a:solidFill>
                <a:latin typeface="Arial Black" pitchFamily="34" charset="0"/>
              </a:rPr>
              <a:t>INTEGRASI </a:t>
            </a:r>
            <a:endParaRPr lang="id-ID" altLang="en-US" sz="2800" b="1" dirty="0" smtClean="0">
              <a:solidFill>
                <a:prstClr val="white"/>
              </a:solidFill>
              <a:latin typeface="Arial Black" pitchFamily="34" charset="0"/>
            </a:endParaRPr>
          </a:p>
          <a:p>
            <a:pPr algn="ctr">
              <a:lnSpc>
                <a:spcPct val="80000"/>
              </a:lnSpc>
              <a:defRPr/>
            </a:pPr>
            <a:r>
              <a:rPr lang="en-US" altLang="en-US" sz="2800" b="1" dirty="0" smtClean="0">
                <a:solidFill>
                  <a:prstClr val="white"/>
                </a:solidFill>
                <a:latin typeface="Arial Black" pitchFamily="34" charset="0"/>
              </a:rPr>
              <a:t>DI </a:t>
            </a:r>
            <a:r>
              <a:rPr lang="en-US" altLang="en-US" sz="2800" b="1" dirty="0">
                <a:solidFill>
                  <a:prstClr val="white"/>
                </a:solidFill>
                <a:latin typeface="Arial Black" pitchFamily="34" charset="0"/>
              </a:rPr>
              <a:t>TINGKAT PUSKESMAS</a:t>
            </a:r>
            <a:endParaRPr lang="en-US" sz="2000" b="1" dirty="0">
              <a:solidFill>
                <a:prstClr val="white"/>
              </a:solidFill>
              <a:latin typeface="Arial Black" pitchFamily="34" charset="0"/>
              <a:ea typeface="Arial Unicode MS" pitchFamily="34" charset="-128"/>
              <a:cs typeface="Arial Unicode MS" pitchFamily="34" charset="-128"/>
            </a:endParaRPr>
          </a:p>
        </p:txBody>
      </p:sp>
      <p:sp>
        <p:nvSpPr>
          <p:cNvPr id="27668" name="Rectangle 3"/>
          <p:cNvSpPr>
            <a:spLocks noChangeArrowheads="1"/>
          </p:cNvSpPr>
          <p:nvPr/>
        </p:nvSpPr>
        <p:spPr bwMode="auto">
          <a:xfrm>
            <a:off x="304800" y="1033463"/>
            <a:ext cx="1292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dirty="0">
                <a:solidFill>
                  <a:prstClr val="black"/>
                </a:solidFill>
                <a:latin typeface="Arial Black" panose="020B0A04020102020204" pitchFamily="34" charset="0"/>
              </a:rPr>
              <a:t>CONTOH</a:t>
            </a:r>
            <a:endParaRPr lang="id-ID" altLang="id-ID" sz="1800" dirty="0">
              <a:solidFill>
                <a:prstClr val="black"/>
              </a:solidFill>
            </a:endParaRPr>
          </a:p>
        </p:txBody>
      </p:sp>
    </p:spTree>
    <p:extLst>
      <p:ext uri="{BB962C8B-B14F-4D97-AF65-F5344CB8AC3E}">
        <p14:creationId xmlns:p14="http://schemas.microsoft.com/office/powerpoint/2010/main" val="545164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extLst>
          </p:cNvPr>
          <p:cNvGraphicFramePr>
            <a:graphicFrameLocks noGrp="1"/>
          </p:cNvGraphicFramePr>
          <p:nvPr>
            <p:ph idx="1"/>
          </p:nvPr>
        </p:nvGraphicFramePr>
        <p:xfrm>
          <a:off x="838200" y="1622425"/>
          <a:ext cx="10668000" cy="4683125"/>
        </p:xfrm>
        <a:graphic>
          <a:graphicData uri="http://schemas.openxmlformats.org/drawingml/2006/table">
            <a:tbl>
              <a:tblPr firstRow="1" bandRow="1">
                <a:tableStyleId>{10A1B5D5-9B99-4C35-A422-299274C87663}</a:tableStyleId>
              </a:tblPr>
              <a:tblGrid>
                <a:gridCol w="4509420">
                  <a:extLst>
                    <a:ext uri="{9D8B030D-6E8A-4147-A177-3AD203B41FA5}"/>
                  </a:extLst>
                </a:gridCol>
                <a:gridCol w="6158580">
                  <a:extLst>
                    <a:ext uri="{9D8B030D-6E8A-4147-A177-3AD203B41FA5}"/>
                  </a:extLst>
                </a:gridCol>
              </a:tblGrid>
              <a:tr h="571113">
                <a:tc>
                  <a:txBody>
                    <a:bodyPr/>
                    <a:lstStyle/>
                    <a:p>
                      <a:pPr algn="ctr"/>
                      <a:r>
                        <a:rPr lang="en-US" sz="2400" dirty="0"/>
                        <a:t>Unit </a:t>
                      </a:r>
                      <a:r>
                        <a:rPr lang="en-US" sz="2400" dirty="0" err="1"/>
                        <a:t>Organisasi</a:t>
                      </a:r>
                      <a:r>
                        <a:rPr lang="en-US" sz="2400" dirty="0"/>
                        <a:t> </a:t>
                      </a:r>
                    </a:p>
                  </a:txBody>
                  <a:tcPr/>
                </a:tc>
                <a:tc>
                  <a:txBody>
                    <a:bodyPr/>
                    <a:lstStyle/>
                    <a:p>
                      <a:pPr algn="ctr"/>
                      <a:r>
                        <a:rPr lang="en-US" sz="2400" dirty="0" err="1"/>
                        <a:t>Penanggung</a:t>
                      </a:r>
                      <a:r>
                        <a:rPr lang="en-US" sz="2400" dirty="0"/>
                        <a:t> </a:t>
                      </a:r>
                      <a:r>
                        <a:rPr lang="en-US" sz="2400" dirty="0" err="1"/>
                        <a:t>jawab</a:t>
                      </a:r>
                      <a:endParaRPr lang="en-US" sz="2400" dirty="0"/>
                    </a:p>
                  </a:txBody>
                  <a:tcPr/>
                </a:tc>
                <a:extLst>
                  <a:ext uri="{0D108BD9-81ED-4DB2-BD59-A6C34878D82A}"/>
                </a:extLst>
              </a:tr>
              <a:tr h="1028003">
                <a:tc>
                  <a:txBody>
                    <a:bodyPr/>
                    <a:lstStyle/>
                    <a:p>
                      <a:pPr algn="ctr"/>
                      <a:r>
                        <a:rPr lang="en-US" sz="2400" dirty="0"/>
                        <a:t>Tingkat Pusat</a:t>
                      </a:r>
                    </a:p>
                  </a:txBody>
                  <a:tcPr/>
                </a:tc>
                <a:tc>
                  <a:txBody>
                    <a:bodyPr/>
                    <a:lstStyle/>
                    <a:p>
                      <a:r>
                        <a:rPr lang="en-US" sz="2400" dirty="0" err="1"/>
                        <a:t>Penanggung</a:t>
                      </a:r>
                      <a:r>
                        <a:rPr lang="en-US" sz="2400" dirty="0"/>
                        <a:t> </a:t>
                      </a:r>
                      <a:r>
                        <a:rPr lang="en-US" sz="2400" dirty="0" err="1"/>
                        <a:t>Jawab</a:t>
                      </a:r>
                      <a:r>
                        <a:rPr lang="en-US" sz="2400" dirty="0"/>
                        <a:t> Bina Wilayah </a:t>
                      </a:r>
                      <a:r>
                        <a:rPr lang="en-US" sz="2400" dirty="0" err="1"/>
                        <a:t>tingkat</a:t>
                      </a:r>
                      <a:r>
                        <a:rPr lang="en-US" sz="2400" dirty="0"/>
                        <a:t> Pusat yang </a:t>
                      </a:r>
                      <a:r>
                        <a:rPr lang="en-US" sz="2400" dirty="0" err="1"/>
                        <a:t>ditetapkan</a:t>
                      </a:r>
                      <a:r>
                        <a:rPr lang="en-US" sz="2400" dirty="0"/>
                        <a:t> </a:t>
                      </a:r>
                      <a:r>
                        <a:rPr lang="en-US" sz="2400" dirty="0" err="1"/>
                        <a:t>oleh</a:t>
                      </a:r>
                      <a:r>
                        <a:rPr lang="en-US" sz="2400" dirty="0"/>
                        <a:t> Menteri</a:t>
                      </a:r>
                    </a:p>
                  </a:txBody>
                  <a:tcPr/>
                </a:tc>
                <a:extLst>
                  <a:ext uri="{0D108BD9-81ED-4DB2-BD59-A6C34878D82A}"/>
                </a:extLst>
              </a:tr>
              <a:tr h="1028003">
                <a:tc>
                  <a:txBody>
                    <a:bodyPr/>
                    <a:lstStyle/>
                    <a:p>
                      <a:pPr algn="ctr"/>
                      <a:r>
                        <a:rPr lang="en-US" sz="2400" dirty="0"/>
                        <a:t>Tingkat </a:t>
                      </a:r>
                      <a:r>
                        <a:rPr lang="en-US" sz="2400" dirty="0" err="1"/>
                        <a:t>Provinsi</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t>Penanggung</a:t>
                      </a:r>
                      <a:r>
                        <a:rPr lang="en-US" sz="2400" dirty="0"/>
                        <a:t> </a:t>
                      </a:r>
                      <a:r>
                        <a:rPr lang="en-US" sz="2400" dirty="0" err="1"/>
                        <a:t>Jawab</a:t>
                      </a:r>
                      <a:r>
                        <a:rPr lang="en-US" sz="2400" dirty="0"/>
                        <a:t> Bina Wilayah </a:t>
                      </a:r>
                      <a:r>
                        <a:rPr lang="en-US" sz="2400" dirty="0" err="1"/>
                        <a:t>tingkat</a:t>
                      </a:r>
                      <a:r>
                        <a:rPr lang="en-US" sz="2400" dirty="0"/>
                        <a:t> </a:t>
                      </a:r>
                      <a:r>
                        <a:rPr lang="en-US" sz="2400" dirty="0" err="1"/>
                        <a:t>Provinsi</a:t>
                      </a:r>
                      <a:r>
                        <a:rPr lang="en-US" sz="2400" dirty="0"/>
                        <a:t> yang </a:t>
                      </a:r>
                      <a:r>
                        <a:rPr lang="en-US" sz="2400" dirty="0" err="1"/>
                        <a:t>ditetapkan</a:t>
                      </a:r>
                      <a:r>
                        <a:rPr lang="en-US" sz="2400" dirty="0"/>
                        <a:t> </a:t>
                      </a:r>
                      <a:r>
                        <a:rPr lang="en-US" sz="2400" dirty="0" err="1"/>
                        <a:t>oleh</a:t>
                      </a:r>
                      <a:r>
                        <a:rPr lang="en-US" sz="2400" dirty="0"/>
                        <a:t> </a:t>
                      </a:r>
                      <a:r>
                        <a:rPr lang="en-US" sz="2400" dirty="0" err="1"/>
                        <a:t>Kadinkes</a:t>
                      </a:r>
                      <a:r>
                        <a:rPr lang="en-US" sz="2400" dirty="0"/>
                        <a:t> </a:t>
                      </a:r>
                      <a:r>
                        <a:rPr lang="en-US" sz="2400" dirty="0" err="1"/>
                        <a:t>Provinsi</a:t>
                      </a:r>
                      <a:endParaRPr lang="en-US" sz="2400" dirty="0"/>
                    </a:p>
                  </a:txBody>
                  <a:tcPr/>
                </a:tc>
                <a:extLst>
                  <a:ext uri="{0D108BD9-81ED-4DB2-BD59-A6C34878D82A}"/>
                </a:extLst>
              </a:tr>
              <a:tr h="1484893">
                <a:tc>
                  <a:txBody>
                    <a:bodyPr/>
                    <a:lstStyle/>
                    <a:p>
                      <a:pPr algn="ctr"/>
                      <a:r>
                        <a:rPr lang="en-US" sz="2400" dirty="0"/>
                        <a:t>Tingkat </a:t>
                      </a:r>
                      <a:r>
                        <a:rPr lang="en-US" sz="2400" dirty="0" err="1"/>
                        <a:t>Kabupaten</a:t>
                      </a:r>
                      <a:r>
                        <a:rPr lang="en-US" sz="2400" dirty="0"/>
                        <a:t>/Kota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t>Penanggung</a:t>
                      </a:r>
                      <a:r>
                        <a:rPr lang="en-US" sz="2400" dirty="0"/>
                        <a:t> </a:t>
                      </a:r>
                      <a:r>
                        <a:rPr lang="en-US" sz="2400" dirty="0" err="1"/>
                        <a:t>Jawab</a:t>
                      </a:r>
                      <a:r>
                        <a:rPr lang="en-US" sz="2400" dirty="0"/>
                        <a:t> Bina Wilayah </a:t>
                      </a:r>
                      <a:r>
                        <a:rPr lang="en-US" sz="2400" dirty="0" err="1"/>
                        <a:t>tingkat</a:t>
                      </a:r>
                      <a:r>
                        <a:rPr lang="en-US" sz="2400" dirty="0"/>
                        <a:t> </a:t>
                      </a:r>
                      <a:r>
                        <a:rPr lang="en-US" sz="2400" dirty="0" err="1"/>
                        <a:t>Provinsi</a:t>
                      </a:r>
                      <a:r>
                        <a:rPr lang="en-US" sz="2400" dirty="0"/>
                        <a:t> yang </a:t>
                      </a:r>
                      <a:r>
                        <a:rPr lang="en-US" sz="2400" dirty="0" err="1"/>
                        <a:t>ditetapkan</a:t>
                      </a:r>
                      <a:r>
                        <a:rPr lang="en-US" sz="2400" dirty="0"/>
                        <a:t> </a:t>
                      </a:r>
                      <a:r>
                        <a:rPr lang="en-US" sz="2400" dirty="0" err="1"/>
                        <a:t>oleh</a:t>
                      </a:r>
                      <a:r>
                        <a:rPr lang="en-US" sz="2400" dirty="0"/>
                        <a:t> </a:t>
                      </a:r>
                      <a:r>
                        <a:rPr lang="en-US" sz="2400" dirty="0" err="1"/>
                        <a:t>Kadinkes</a:t>
                      </a:r>
                      <a:r>
                        <a:rPr lang="en-US" sz="2400" dirty="0"/>
                        <a:t> </a:t>
                      </a:r>
                      <a:r>
                        <a:rPr lang="en-US" sz="2400" dirty="0" err="1"/>
                        <a:t>Kabupaten</a:t>
                      </a:r>
                      <a:r>
                        <a:rPr lang="en-US" sz="2400" dirty="0"/>
                        <a:t>/Kota</a:t>
                      </a:r>
                    </a:p>
                  </a:txBody>
                  <a:tcPr/>
                </a:tc>
                <a:extLst>
                  <a:ext uri="{0D108BD9-81ED-4DB2-BD59-A6C34878D82A}"/>
                </a:extLst>
              </a:tr>
              <a:tr h="571113">
                <a:tc>
                  <a:txBody>
                    <a:bodyPr/>
                    <a:lstStyle/>
                    <a:p>
                      <a:pPr algn="ctr"/>
                      <a:r>
                        <a:rPr lang="en-US" sz="2400" dirty="0"/>
                        <a:t>Tingkat </a:t>
                      </a:r>
                      <a:r>
                        <a:rPr lang="en-US" sz="2400" dirty="0" err="1"/>
                        <a:t>Puskesmas</a:t>
                      </a:r>
                      <a:endParaRPr lang="en-US" sz="2400" dirty="0"/>
                    </a:p>
                  </a:txBody>
                  <a:tcPr/>
                </a:tc>
                <a:tc>
                  <a:txBody>
                    <a:bodyPr/>
                    <a:lstStyle/>
                    <a:p>
                      <a:r>
                        <a:rPr lang="en-US" sz="2400" dirty="0" err="1"/>
                        <a:t>Kepala</a:t>
                      </a:r>
                      <a:r>
                        <a:rPr lang="en-US" sz="2400" dirty="0"/>
                        <a:t> </a:t>
                      </a:r>
                      <a:r>
                        <a:rPr lang="en-US" sz="2400" dirty="0" err="1"/>
                        <a:t>Puskesmas</a:t>
                      </a:r>
                      <a:endParaRPr lang="en-US" sz="2400" dirty="0"/>
                    </a:p>
                  </a:txBody>
                  <a:tcPr/>
                </a:tc>
                <a:extLst>
                  <a:ext uri="{0D108BD9-81ED-4DB2-BD59-A6C34878D82A}"/>
                </a:extLst>
              </a:tr>
            </a:tbl>
          </a:graphicData>
        </a:graphic>
      </p:graphicFrame>
      <p:pic>
        <p:nvPicPr>
          <p:cNvPr id="39957" name="Picture 4" descr="C:\Users\OKVA\Downloads\logo-kemenkes-baru-201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138113"/>
            <a:ext cx="135731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extLst>
          </p:cNvPr>
          <p:cNvSpPr>
            <a:spLocks/>
          </p:cNvSpPr>
          <p:nvPr/>
        </p:nvSpPr>
        <p:spPr bwMode="auto">
          <a:xfrm>
            <a:off x="1824038" y="138113"/>
            <a:ext cx="9148762" cy="804862"/>
          </a:xfrm>
          <a:prstGeom prst="round2DiagRect">
            <a:avLst>
              <a:gd name="adj1" fmla="val 0"/>
              <a:gd name="adj2" fmla="val 30426"/>
            </a:avLst>
          </a:prstGeom>
          <a:solidFill>
            <a:srgbClr val="1E273B"/>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66688" algn="ctr">
              <a:defRPr/>
            </a:pPr>
            <a:r>
              <a:rPr lang="en-US" sz="2800" b="1" spc="-150" dirty="0">
                <a:solidFill>
                  <a:prstClr val="white"/>
                </a:solidFill>
                <a:latin typeface="Arial" panose="020B0604020202020204" pitchFamily="34" charset="0"/>
                <a:cs typeface="Arial" panose="020B0604020202020204" pitchFamily="34" charset="0"/>
              </a:rPr>
              <a:t>PELAKSANAAN MONITORING DAN EVALUASI </a:t>
            </a:r>
            <a:endParaRPr lang="id-ID" sz="2800" b="1" spc="-150" dirty="0" smtClean="0">
              <a:solidFill>
                <a:prstClr val="white"/>
              </a:solidFill>
              <a:latin typeface="Arial" panose="020B0604020202020204" pitchFamily="34" charset="0"/>
              <a:cs typeface="Arial" panose="020B0604020202020204" pitchFamily="34" charset="0"/>
            </a:endParaRPr>
          </a:p>
          <a:p>
            <a:pPr marL="166688" algn="ctr">
              <a:defRPr/>
            </a:pPr>
            <a:r>
              <a:rPr lang="en-US" sz="2800" b="1" spc="-150" dirty="0" smtClean="0">
                <a:solidFill>
                  <a:prstClr val="white"/>
                </a:solidFill>
                <a:latin typeface="Arial" panose="020B0604020202020204" pitchFamily="34" charset="0"/>
                <a:cs typeface="Arial" panose="020B0604020202020204" pitchFamily="34" charset="0"/>
              </a:rPr>
              <a:t>SESUAI </a:t>
            </a:r>
            <a:r>
              <a:rPr lang="en-US" sz="2800" b="1" spc="-150" dirty="0">
                <a:solidFill>
                  <a:prstClr val="white"/>
                </a:solidFill>
                <a:latin typeface="Arial" panose="020B0604020202020204" pitchFamily="34" charset="0"/>
                <a:cs typeface="Arial" panose="020B0604020202020204" pitchFamily="34" charset="0"/>
              </a:rPr>
              <a:t>KONSEP BINWIL</a:t>
            </a:r>
          </a:p>
        </p:txBody>
      </p:sp>
      <p:pic>
        <p:nvPicPr>
          <p:cNvPr id="39959" name="Picture 38" descr="logo-ks.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77575" y="58738"/>
            <a:ext cx="1050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532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775" y="1247775"/>
            <a:ext cx="4268788" cy="1609725"/>
          </a:xfrm>
        </p:spPr>
        <p:txBody>
          <a:bodyPr>
            <a:normAutofit fontScale="92500" lnSpcReduction="20000"/>
          </a:bodyPr>
          <a:lstStyle/>
          <a:p>
            <a:pPr marL="0" indent="0">
              <a:buFont typeface="Arial" panose="020B0604020202020204" pitchFamily="34" charset="0"/>
              <a:buNone/>
              <a:defRPr/>
            </a:pPr>
            <a:r>
              <a:rPr lang="en-US" dirty="0" err="1"/>
              <a:t>Kecepatan</a:t>
            </a:r>
            <a:r>
              <a:rPr lang="en-US" dirty="0"/>
              <a:t> </a:t>
            </a:r>
            <a:r>
              <a:rPr lang="id-ID" dirty="0"/>
              <a:t>Implementasi PIS-PK </a:t>
            </a:r>
            <a:r>
              <a:rPr lang="en-US" dirty="0" err="1"/>
              <a:t>tidak</a:t>
            </a:r>
            <a:r>
              <a:rPr lang="en-US" dirty="0"/>
              <a:t> </a:t>
            </a:r>
            <a:r>
              <a:rPr lang="en-US" dirty="0" err="1"/>
              <a:t>sama</a:t>
            </a:r>
            <a:r>
              <a:rPr lang="en-US" dirty="0"/>
              <a:t>  </a:t>
            </a:r>
            <a:r>
              <a:rPr lang="id-ID" dirty="0">
                <a:sym typeface="Wingdings" panose="05000000000000000000" pitchFamily="2" charset="2"/>
              </a:rPr>
              <a:t>sehingga </a:t>
            </a:r>
            <a:r>
              <a:rPr lang="en-US" dirty="0" err="1">
                <a:sym typeface="Wingdings" panose="05000000000000000000" pitchFamily="2" charset="2"/>
              </a:rPr>
              <a:t>perlu</a:t>
            </a:r>
            <a:r>
              <a:rPr lang="en-US" dirty="0">
                <a:sym typeface="Wingdings" panose="05000000000000000000" pitchFamily="2" charset="2"/>
              </a:rPr>
              <a:t> </a:t>
            </a:r>
            <a:r>
              <a:rPr lang="id-ID" b="1" dirty="0">
                <a:solidFill>
                  <a:schemeClr val="accent5"/>
                </a:solidFill>
                <a:sym typeface="Wingdings" panose="05000000000000000000" pitchFamily="2" charset="2"/>
              </a:rPr>
              <a:t>bentuk p</a:t>
            </a:r>
            <a:r>
              <a:rPr lang="en-US" b="1" dirty="0" err="1">
                <a:solidFill>
                  <a:schemeClr val="accent5"/>
                </a:solidFill>
                <a:sym typeface="Wingdings" panose="05000000000000000000" pitchFamily="2" charset="2"/>
              </a:rPr>
              <a:t>embinaan</a:t>
            </a:r>
            <a:r>
              <a:rPr lang="en-US" b="1" dirty="0">
                <a:solidFill>
                  <a:schemeClr val="accent5"/>
                </a:solidFill>
                <a:sym typeface="Wingdings" panose="05000000000000000000" pitchFamily="2" charset="2"/>
              </a:rPr>
              <a:t> yang </a:t>
            </a:r>
            <a:r>
              <a:rPr lang="en-US" b="1" dirty="0" err="1">
                <a:solidFill>
                  <a:schemeClr val="accent5"/>
                </a:solidFill>
                <a:sym typeface="Wingdings" panose="05000000000000000000" pitchFamily="2" charset="2"/>
              </a:rPr>
              <a:t>berbeda</a:t>
            </a:r>
            <a:endParaRPr lang="en-US" b="1" dirty="0">
              <a:solidFill>
                <a:schemeClr val="accent5"/>
              </a:solidFill>
              <a:sym typeface="Wingdings" panose="05000000000000000000" pitchFamily="2" charset="2"/>
            </a:endParaRPr>
          </a:p>
        </p:txBody>
      </p:sp>
      <p:sp>
        <p:nvSpPr>
          <p:cNvPr id="4" name="Slide Number Placeholder 3"/>
          <p:cNvSpPr>
            <a:spLocks noGrp="1"/>
          </p:cNvSpPr>
          <p:nvPr>
            <p:ph type="sldNum" sz="quarter" idx="12"/>
          </p:nvPr>
        </p:nvSpPr>
        <p:spPr>
          <a:xfrm>
            <a:off x="4813300" y="5849938"/>
            <a:ext cx="2743200" cy="365125"/>
          </a:xfrm>
        </p:spPr>
        <p:txBody>
          <a:bodyPr/>
          <a:lstStyle/>
          <a:p>
            <a:pPr>
              <a:defRPr/>
            </a:pPr>
            <a:fld id="{0DFF8445-8997-41FF-A7ED-EEDE5669B25A}" type="slidenum">
              <a:rPr lang="id-ID" smtClean="0">
                <a:solidFill>
                  <a:prstClr val="black">
                    <a:tint val="75000"/>
                  </a:prstClr>
                </a:solidFill>
              </a:rPr>
              <a:pPr>
                <a:defRPr/>
              </a:pPr>
              <a:t>22</a:t>
            </a:fld>
            <a:endParaRPr lang="id-ID">
              <a:solidFill>
                <a:prstClr val="black">
                  <a:tint val="75000"/>
                </a:prstClr>
              </a:solidFill>
            </a:endParaRPr>
          </a:p>
        </p:txBody>
      </p:sp>
      <p:pic>
        <p:nvPicPr>
          <p:cNvPr id="74756" name="Picture 4" descr="C:\Users\OKVA\Downloads\logo-kemenkes-baru-201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3" y="123825"/>
            <a:ext cx="15160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38" descr="logo-ks.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29938" y="-15875"/>
            <a:ext cx="1117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extLst>
          </p:cNvPr>
          <p:cNvSpPr>
            <a:spLocks/>
          </p:cNvSpPr>
          <p:nvPr/>
        </p:nvSpPr>
        <p:spPr bwMode="auto">
          <a:xfrm>
            <a:off x="1700213" y="123825"/>
            <a:ext cx="9128125" cy="814388"/>
          </a:xfrm>
          <a:prstGeom prst="round2DiagRect">
            <a:avLst>
              <a:gd name="adj1" fmla="val 0"/>
              <a:gd name="adj2" fmla="val 30426"/>
            </a:avLst>
          </a:prstGeom>
          <a:solidFill>
            <a:srgbClr val="1E273B"/>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defRPr/>
            </a:pPr>
            <a:r>
              <a:rPr lang="id-ID" sz="3200" b="1" dirty="0">
                <a:solidFill>
                  <a:prstClr val="white"/>
                </a:solidFill>
                <a:latin typeface="Arial Black" pitchFamily="34" charset="0"/>
                <a:ea typeface="Arial Unicode MS" pitchFamily="34" charset="-128"/>
                <a:cs typeface="Arial Unicode MS" pitchFamily="34" charset="-128"/>
              </a:rPr>
              <a:t>Tindak Lanjut Kunjungan Keluarga</a:t>
            </a:r>
            <a:endParaRPr lang="en-US" sz="2400" b="1" dirty="0">
              <a:solidFill>
                <a:prstClr val="white"/>
              </a:solidFill>
              <a:latin typeface="Arial Black" pitchFamily="34" charset="0"/>
              <a:ea typeface="Arial Unicode MS" pitchFamily="34" charset="-128"/>
              <a:cs typeface="Arial Unicode MS" pitchFamily="34" charset="-128"/>
            </a:endParaRPr>
          </a:p>
        </p:txBody>
      </p:sp>
      <p:graphicFrame>
        <p:nvGraphicFramePr>
          <p:cNvPr id="9" name="Diagram 8"/>
          <p:cNvGraphicFramePr/>
          <p:nvPr/>
        </p:nvGraphicFramePr>
        <p:xfrm>
          <a:off x="485188" y="5137360"/>
          <a:ext cx="11399520" cy="15292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 name="Diagram 9"/>
          <p:cNvGraphicFramePr/>
          <p:nvPr/>
        </p:nvGraphicFramePr>
        <p:xfrm>
          <a:off x="485188" y="3308560"/>
          <a:ext cx="11338950" cy="169697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1" name="Table 10"/>
          <p:cNvGraphicFramePr>
            <a:graphicFrameLocks noGrp="1"/>
          </p:cNvGraphicFramePr>
          <p:nvPr/>
        </p:nvGraphicFramePr>
        <p:xfrm>
          <a:off x="5819775" y="1455738"/>
          <a:ext cx="4792663" cy="1349375"/>
        </p:xfrm>
        <a:graphic>
          <a:graphicData uri="http://schemas.openxmlformats.org/drawingml/2006/table">
            <a:tbl>
              <a:tblPr firstRow="1" bandRow="1">
                <a:tableStyleId>{5C22544A-7EE6-4342-B048-85BDC9FD1C3A}</a:tableStyleId>
              </a:tblPr>
              <a:tblGrid>
                <a:gridCol w="1120782"/>
                <a:gridCol w="1924357"/>
                <a:gridCol w="1747524"/>
              </a:tblGrid>
              <a:tr h="818167">
                <a:tc>
                  <a:txBody>
                    <a:bodyPr/>
                    <a:lstStyle/>
                    <a:p>
                      <a:pPr algn="ctr"/>
                      <a:r>
                        <a:rPr lang="en-US" sz="1600" dirty="0" err="1" smtClean="0">
                          <a:solidFill>
                            <a:schemeClr val="tx1"/>
                          </a:solidFill>
                        </a:rPr>
                        <a:t>Jumlah</a:t>
                      </a:r>
                      <a:r>
                        <a:rPr lang="id-ID" sz="1600" dirty="0" smtClean="0">
                          <a:solidFill>
                            <a:schemeClr val="tx1"/>
                          </a:solidFill>
                        </a:rPr>
                        <a:t> Provinsi</a:t>
                      </a:r>
                      <a:endParaRPr lang="en-US" sz="1600" dirty="0">
                        <a:solidFill>
                          <a:schemeClr val="tx1"/>
                        </a:solidFill>
                      </a:endParaRPr>
                    </a:p>
                  </a:txBody>
                  <a:tcPr marL="91447" marR="91447" marT="45699" marB="45699">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solidFill>
                            <a:schemeClr val="tx1"/>
                          </a:solidFill>
                        </a:rPr>
                        <a:t>Jumlah</a:t>
                      </a:r>
                      <a:r>
                        <a:rPr lang="en-US" sz="1600" baseline="0" dirty="0" smtClean="0">
                          <a:solidFill>
                            <a:schemeClr val="tx1"/>
                          </a:solidFill>
                        </a:rPr>
                        <a:t> </a:t>
                      </a:r>
                      <a:r>
                        <a:rPr lang="en-US" sz="1600" baseline="0" dirty="0" err="1" smtClean="0">
                          <a:solidFill>
                            <a:schemeClr val="tx1"/>
                          </a:solidFill>
                        </a:rPr>
                        <a:t>Kunjungan</a:t>
                      </a:r>
                      <a:r>
                        <a:rPr lang="en-US" sz="1600" baseline="0" dirty="0" smtClean="0">
                          <a:solidFill>
                            <a:schemeClr val="tx1"/>
                          </a:solidFill>
                        </a:rPr>
                        <a:t> </a:t>
                      </a:r>
                      <a:r>
                        <a:rPr lang="id-ID" sz="1600" baseline="0" dirty="0" smtClean="0">
                          <a:solidFill>
                            <a:schemeClr val="tx1"/>
                          </a:solidFill>
                        </a:rPr>
                        <a:t>Provinsi</a:t>
                      </a:r>
                      <a:r>
                        <a:rPr lang="en-US" sz="1600" baseline="0" dirty="0" smtClean="0">
                          <a:solidFill>
                            <a:schemeClr val="tx1"/>
                          </a:solidFill>
                        </a:rPr>
                        <a:t> &gt; 30%</a:t>
                      </a:r>
                      <a:endParaRPr lang="en-US" sz="1600" dirty="0" smtClean="0">
                        <a:solidFill>
                          <a:schemeClr val="tx1"/>
                        </a:solidFill>
                      </a:endParaRPr>
                    </a:p>
                  </a:txBody>
                  <a:tcPr marL="91447" marR="91447" marT="45699" marB="45699">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solidFill>
                            <a:schemeClr val="tx1"/>
                          </a:solidFill>
                        </a:rPr>
                        <a:t>Jumlah</a:t>
                      </a:r>
                      <a:r>
                        <a:rPr lang="en-US" sz="1600" baseline="0" dirty="0" smtClean="0">
                          <a:solidFill>
                            <a:schemeClr val="tx1"/>
                          </a:solidFill>
                        </a:rPr>
                        <a:t> </a:t>
                      </a:r>
                      <a:r>
                        <a:rPr lang="en-US" sz="1600" baseline="0" dirty="0" err="1" smtClean="0">
                          <a:solidFill>
                            <a:schemeClr val="tx1"/>
                          </a:solidFill>
                        </a:rPr>
                        <a:t>Kunjungan</a:t>
                      </a:r>
                      <a:r>
                        <a:rPr lang="en-US" sz="1600" baseline="0" dirty="0" smtClean="0">
                          <a:solidFill>
                            <a:schemeClr val="tx1"/>
                          </a:solidFill>
                        </a:rPr>
                        <a:t> </a:t>
                      </a:r>
                      <a:r>
                        <a:rPr lang="id-ID" sz="1600" baseline="0" dirty="0" smtClean="0">
                          <a:solidFill>
                            <a:schemeClr val="tx1"/>
                          </a:solidFill>
                        </a:rPr>
                        <a:t>provinsi</a:t>
                      </a:r>
                      <a:r>
                        <a:rPr lang="en-US" sz="1600" baseline="0" dirty="0" smtClean="0">
                          <a:solidFill>
                            <a:schemeClr val="tx1"/>
                          </a:solidFill>
                        </a:rPr>
                        <a:t> &lt; 30%</a:t>
                      </a:r>
                      <a:endParaRPr lang="en-US" sz="1600" dirty="0" smtClean="0">
                        <a:solidFill>
                          <a:schemeClr val="tx1"/>
                        </a:solidFill>
                      </a:endParaRPr>
                    </a:p>
                  </a:txBody>
                  <a:tcPr marL="91447" marR="91447" marT="45699" marB="45699">
                    <a:solidFill>
                      <a:srgbClr val="FFC000"/>
                    </a:solidFill>
                  </a:tcPr>
                </a:tc>
              </a:tr>
              <a:tr h="531208">
                <a:tc>
                  <a:txBody>
                    <a:bodyPr/>
                    <a:lstStyle/>
                    <a:p>
                      <a:pPr algn="ctr"/>
                      <a:r>
                        <a:rPr lang="en-US" sz="1600" b="1" dirty="0" smtClean="0"/>
                        <a:t>3</a:t>
                      </a:r>
                      <a:r>
                        <a:rPr lang="id-ID" sz="1600" b="1" dirty="0" smtClean="0"/>
                        <a:t>4</a:t>
                      </a:r>
                      <a:endParaRPr lang="en-US" sz="1600" b="1" dirty="0"/>
                    </a:p>
                  </a:txBody>
                  <a:tcPr marL="91447" marR="91447" marT="45699" marB="45699">
                    <a:solidFill>
                      <a:schemeClr val="accent1">
                        <a:lumMod val="40000"/>
                        <a:lumOff val="60000"/>
                      </a:schemeClr>
                    </a:solidFill>
                  </a:tcPr>
                </a:tc>
                <a:tc>
                  <a:txBody>
                    <a:bodyPr/>
                    <a:lstStyle/>
                    <a:p>
                      <a:pPr algn="ctr"/>
                      <a:r>
                        <a:rPr lang="id-ID" sz="1600" b="1" dirty="0" smtClean="0"/>
                        <a:t>20</a:t>
                      </a:r>
                      <a:endParaRPr lang="en-US" sz="1600" b="1" dirty="0"/>
                    </a:p>
                  </a:txBody>
                  <a:tcPr marL="91447" marR="91447" marT="45699" marB="45699">
                    <a:solidFill>
                      <a:schemeClr val="accent1">
                        <a:lumMod val="40000"/>
                        <a:lumOff val="60000"/>
                      </a:schemeClr>
                    </a:solidFill>
                  </a:tcPr>
                </a:tc>
                <a:tc>
                  <a:txBody>
                    <a:bodyPr/>
                    <a:lstStyle/>
                    <a:p>
                      <a:pPr algn="ctr"/>
                      <a:r>
                        <a:rPr lang="id-ID" sz="1600" b="1" dirty="0" smtClean="0"/>
                        <a:t>14</a:t>
                      </a:r>
                      <a:endParaRPr lang="en-US" sz="1600" b="1" dirty="0"/>
                    </a:p>
                  </a:txBody>
                  <a:tcPr marL="91447" marR="91447" marT="45699" marB="45699">
                    <a:solidFill>
                      <a:schemeClr val="accent1">
                        <a:lumMod val="40000"/>
                        <a:lumOff val="60000"/>
                      </a:schemeClr>
                    </a:solidFill>
                  </a:tcPr>
                </a:tc>
              </a:tr>
            </a:tbl>
          </a:graphicData>
        </a:graphic>
      </p:graphicFrame>
    </p:spTree>
    <p:extLst>
      <p:ext uri="{BB962C8B-B14F-4D97-AF65-F5344CB8AC3E}">
        <p14:creationId xmlns:p14="http://schemas.microsoft.com/office/powerpoint/2010/main" val="3941865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extBox 4"/>
          <p:cNvSpPr txBox="1">
            <a:spLocks noChangeArrowheads="1"/>
          </p:cNvSpPr>
          <p:nvPr/>
        </p:nvSpPr>
        <p:spPr bwMode="auto">
          <a:xfrm>
            <a:off x="322263" y="1473200"/>
            <a:ext cx="11336337" cy="954088"/>
          </a:xfrm>
          <a:prstGeom prst="rect">
            <a:avLst/>
          </a:prstGeom>
          <a:solidFill>
            <a:srgbClr val="0070C0"/>
          </a:solidFill>
          <a:ln>
            <a:noFill/>
          </a:ln>
          <a:extLst/>
        </p:spPr>
        <p:txBody>
          <a:bodyPr lIns="121917" tIns="60959" rIns="121917" bIns="60959">
            <a:spAutoFit/>
          </a:bodyPr>
          <a:lstStyle>
            <a:lvl1pPr>
              <a:defRPr sz="1900">
                <a:solidFill>
                  <a:schemeClr val="tx1"/>
                </a:solidFill>
                <a:latin typeface="Arial" panose="020B0604020202020204" pitchFamily="34" charset="0"/>
                <a:cs typeface="Arial" panose="020B0604020202020204" pitchFamily="34" charset="0"/>
              </a:defRPr>
            </a:lvl1pPr>
            <a:lvl2pPr marL="742950" indent="-285750">
              <a:defRPr sz="1900">
                <a:solidFill>
                  <a:schemeClr val="tx1"/>
                </a:solidFill>
                <a:latin typeface="Arial" panose="020B0604020202020204" pitchFamily="34" charset="0"/>
                <a:cs typeface="Arial" panose="020B0604020202020204" pitchFamily="34" charset="0"/>
              </a:defRPr>
            </a:lvl2pPr>
            <a:lvl3pPr marL="1143000" indent="-228600">
              <a:defRPr sz="1900">
                <a:solidFill>
                  <a:schemeClr val="tx1"/>
                </a:solidFill>
                <a:latin typeface="Arial" panose="020B0604020202020204" pitchFamily="34" charset="0"/>
                <a:cs typeface="Arial" panose="020B0604020202020204" pitchFamily="34" charset="0"/>
              </a:defRPr>
            </a:lvl3pPr>
            <a:lvl4pPr marL="1600200" indent="-228600">
              <a:defRPr sz="1900">
                <a:solidFill>
                  <a:schemeClr val="tx1"/>
                </a:solidFill>
                <a:latin typeface="Arial" panose="020B0604020202020204" pitchFamily="34" charset="0"/>
                <a:cs typeface="Arial" panose="020B0604020202020204" pitchFamily="34" charset="0"/>
              </a:defRPr>
            </a:lvl4pPr>
            <a:lvl5pPr marL="2057400" indent="-22860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algn="ctr"/>
            <a:r>
              <a:rPr lang="en-US" altLang="en-US" sz="5400" b="1">
                <a:solidFill>
                  <a:prstClr val="white"/>
                </a:solidFill>
                <a:latin typeface="Arial Black" panose="020B0A04020102020204" pitchFamily="34" charset="0"/>
              </a:rPr>
              <a:t>Puskesmas</a:t>
            </a:r>
          </a:p>
        </p:txBody>
      </p:sp>
      <p:sp>
        <p:nvSpPr>
          <p:cNvPr id="28675" name="TextBox 10"/>
          <p:cNvSpPr txBox="1">
            <a:spLocks noChangeArrowheads="1"/>
          </p:cNvSpPr>
          <p:nvPr/>
        </p:nvSpPr>
        <p:spPr bwMode="auto">
          <a:xfrm>
            <a:off x="3065463" y="2940050"/>
            <a:ext cx="6210300" cy="1416050"/>
          </a:xfrm>
          <a:prstGeom prst="rect">
            <a:avLst/>
          </a:prstGeom>
          <a:solidFill>
            <a:srgbClr val="FFC000"/>
          </a:solidFill>
          <a:ln w="28575">
            <a:solidFill>
              <a:srgbClr val="FF6600"/>
            </a:solidFill>
            <a:miter lim="800000"/>
            <a:headEnd/>
            <a:tailEnd/>
          </a:ln>
        </p:spPr>
        <p:txBody>
          <a:bodyPr lIns="121917" tIns="60959" rIns="121917" bIns="60959">
            <a:spAutoFit/>
          </a:bodyPr>
          <a:lstStyle>
            <a:lvl1pPr>
              <a:defRPr sz="1900">
                <a:solidFill>
                  <a:schemeClr val="tx1"/>
                </a:solidFill>
                <a:latin typeface="Arial" panose="020B0604020202020204" pitchFamily="34" charset="0"/>
                <a:cs typeface="Arial" panose="020B0604020202020204" pitchFamily="34" charset="0"/>
              </a:defRPr>
            </a:lvl1pPr>
            <a:lvl2pPr marL="742950" indent="-285750">
              <a:defRPr sz="1900">
                <a:solidFill>
                  <a:schemeClr val="tx1"/>
                </a:solidFill>
                <a:latin typeface="Arial" panose="020B0604020202020204" pitchFamily="34" charset="0"/>
                <a:cs typeface="Arial" panose="020B0604020202020204" pitchFamily="34" charset="0"/>
              </a:defRPr>
            </a:lvl2pPr>
            <a:lvl3pPr marL="1143000" indent="-228600">
              <a:defRPr sz="1900">
                <a:solidFill>
                  <a:schemeClr val="tx1"/>
                </a:solidFill>
                <a:latin typeface="Arial" panose="020B0604020202020204" pitchFamily="34" charset="0"/>
                <a:cs typeface="Arial" panose="020B0604020202020204" pitchFamily="34" charset="0"/>
              </a:defRPr>
            </a:lvl3pPr>
            <a:lvl4pPr marL="1600200" indent="-228600">
              <a:defRPr sz="1900">
                <a:solidFill>
                  <a:schemeClr val="tx1"/>
                </a:solidFill>
                <a:latin typeface="Arial" panose="020B0604020202020204" pitchFamily="34" charset="0"/>
                <a:cs typeface="Arial" panose="020B0604020202020204" pitchFamily="34" charset="0"/>
              </a:defRPr>
            </a:lvl4pPr>
            <a:lvl5pPr marL="2057400" indent="-22860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algn="ctr"/>
            <a:r>
              <a:rPr lang="en-US" altLang="en-US" sz="2800">
                <a:solidFill>
                  <a:srgbClr val="000000"/>
                </a:solidFill>
              </a:rPr>
              <a:t>UKBM: </a:t>
            </a:r>
          </a:p>
          <a:p>
            <a:pPr algn="ctr"/>
            <a:r>
              <a:rPr lang="en-US" altLang="en-US" sz="2800">
                <a:solidFill>
                  <a:srgbClr val="000000"/>
                </a:solidFill>
              </a:rPr>
              <a:t>Posyandu, PAUD, UKS, Poskestren, Upaya Kes Kerja, Posbindu PTM, dll</a:t>
            </a:r>
          </a:p>
        </p:txBody>
      </p:sp>
      <p:sp>
        <p:nvSpPr>
          <p:cNvPr id="28676" name="Slide Number Placeholder 3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cs typeface="Arial" panose="020B0604020202020204" pitchFamily="34" charset="0"/>
              </a:defRPr>
            </a:lvl1pPr>
            <a:lvl2pPr marL="742950" indent="-285750">
              <a:defRPr sz="1900">
                <a:solidFill>
                  <a:schemeClr val="tx1"/>
                </a:solidFill>
                <a:latin typeface="Arial" panose="020B0604020202020204" pitchFamily="34" charset="0"/>
                <a:cs typeface="Arial" panose="020B0604020202020204" pitchFamily="34" charset="0"/>
              </a:defRPr>
            </a:lvl2pPr>
            <a:lvl3pPr marL="1143000" indent="-228600">
              <a:defRPr sz="1900">
                <a:solidFill>
                  <a:schemeClr val="tx1"/>
                </a:solidFill>
                <a:latin typeface="Arial" panose="020B0604020202020204" pitchFamily="34" charset="0"/>
                <a:cs typeface="Arial" panose="020B0604020202020204" pitchFamily="34" charset="0"/>
              </a:defRPr>
            </a:lvl3pPr>
            <a:lvl4pPr marL="1600200" indent="-228600">
              <a:defRPr sz="1900">
                <a:solidFill>
                  <a:schemeClr val="tx1"/>
                </a:solidFill>
                <a:latin typeface="Arial" panose="020B0604020202020204" pitchFamily="34" charset="0"/>
                <a:cs typeface="Arial" panose="020B0604020202020204" pitchFamily="34" charset="0"/>
              </a:defRPr>
            </a:lvl4pPr>
            <a:lvl5pPr marL="2057400" indent="-22860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fld id="{08B3A483-E566-4E4B-A754-AC05EDFCB19C}" type="slidenum">
              <a:rPr lang="en-US" altLang="id-ID" sz="1600" smtClean="0">
                <a:solidFill>
                  <a:srgbClr val="898989"/>
                </a:solidFill>
                <a:latin typeface="Calibri" panose="020F0502020204030204" pitchFamily="34" charset="0"/>
              </a:rPr>
              <a:pPr/>
              <a:t>23</a:t>
            </a:fld>
            <a:endParaRPr lang="en-US" altLang="id-ID" sz="1600">
              <a:solidFill>
                <a:srgbClr val="898989"/>
              </a:solidFill>
              <a:latin typeface="Calibri" panose="020F0502020204030204" pitchFamily="34" charset="0"/>
            </a:endParaRPr>
          </a:p>
        </p:txBody>
      </p:sp>
      <p:sp>
        <p:nvSpPr>
          <p:cNvPr id="33" name="Right Arrow 32"/>
          <p:cNvSpPr/>
          <p:nvPr/>
        </p:nvSpPr>
        <p:spPr>
          <a:xfrm rot="5400000">
            <a:off x="5678489" y="2097089"/>
            <a:ext cx="654050" cy="876300"/>
          </a:xfrm>
          <a:prstGeom prst="rightArrow">
            <a:avLst>
              <a:gd name="adj1" fmla="val 50000"/>
              <a:gd name="adj2" fmla="val 6481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a:defRPr/>
            </a:pPr>
            <a:endParaRPr lang="en-US" sz="2400">
              <a:solidFill>
                <a:srgbClr val="FFFFFF"/>
              </a:solidFill>
              <a:cs typeface="Arial" pitchFamily="34" charset="0"/>
            </a:endParaRPr>
          </a:p>
        </p:txBody>
      </p:sp>
      <p:sp>
        <p:nvSpPr>
          <p:cNvPr id="34" name="Right Arrow 33"/>
          <p:cNvSpPr/>
          <p:nvPr/>
        </p:nvSpPr>
        <p:spPr>
          <a:xfrm rot="5400000">
            <a:off x="8101014" y="2100264"/>
            <a:ext cx="654050" cy="876300"/>
          </a:xfrm>
          <a:prstGeom prst="rightArrow">
            <a:avLst>
              <a:gd name="adj1" fmla="val 50000"/>
              <a:gd name="adj2" fmla="val 6481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a:defRPr/>
            </a:pPr>
            <a:endParaRPr lang="en-US" sz="2400">
              <a:solidFill>
                <a:srgbClr val="FFFFFF"/>
              </a:solidFill>
              <a:cs typeface="Arial" pitchFamily="34" charset="0"/>
            </a:endParaRPr>
          </a:p>
        </p:txBody>
      </p:sp>
      <p:sp>
        <p:nvSpPr>
          <p:cNvPr id="45" name="Right Arrow 44"/>
          <p:cNvSpPr/>
          <p:nvPr/>
        </p:nvSpPr>
        <p:spPr>
          <a:xfrm rot="5400000">
            <a:off x="3694114" y="2103439"/>
            <a:ext cx="654050" cy="876300"/>
          </a:xfrm>
          <a:prstGeom prst="rightArrow">
            <a:avLst>
              <a:gd name="adj1" fmla="val 50000"/>
              <a:gd name="adj2" fmla="val 6481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a:defRPr/>
            </a:pPr>
            <a:endParaRPr lang="en-US" sz="2400">
              <a:solidFill>
                <a:srgbClr val="FFFFFF"/>
              </a:solidFill>
              <a:cs typeface="Arial" pitchFamily="34" charset="0"/>
            </a:endParaRPr>
          </a:p>
        </p:txBody>
      </p:sp>
      <p:sp>
        <p:nvSpPr>
          <p:cNvPr id="2" name="Bent-Up Arrow 1"/>
          <p:cNvSpPr/>
          <p:nvPr/>
        </p:nvSpPr>
        <p:spPr>
          <a:xfrm rot="5400000">
            <a:off x="-712786" y="3244851"/>
            <a:ext cx="3727450" cy="1657350"/>
          </a:xfrm>
          <a:prstGeom prst="ben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a:defRPr/>
            </a:pPr>
            <a:endParaRPr lang="en-US" sz="2400">
              <a:solidFill>
                <a:prstClr val="white"/>
              </a:solidFill>
            </a:endParaRPr>
          </a:p>
        </p:txBody>
      </p:sp>
      <p:pic>
        <p:nvPicPr>
          <p:cNvPr id="28681" name="Picture 5" descr="C:\Users\OKVA\Pictures\HOME.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019300" y="4897438"/>
            <a:ext cx="2514600" cy="1641475"/>
          </a:xfrm>
          <a:prstGeom prst="rect">
            <a:avLst/>
          </a:prstGeom>
          <a:solidFill>
            <a:srgbClr val="0070C0"/>
          </a:solidFill>
          <a:ln>
            <a:noFill/>
          </a:ln>
          <a:extLst/>
        </p:spPr>
      </p:pic>
      <p:pic>
        <p:nvPicPr>
          <p:cNvPr id="28682" name="Picture 5" descr="C:\Users\OKVA\Pictures\HOME.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706938" y="4897438"/>
            <a:ext cx="2514600" cy="1641475"/>
          </a:xfrm>
          <a:prstGeom prst="rect">
            <a:avLst/>
          </a:prstGeom>
          <a:solidFill>
            <a:srgbClr val="0070C0"/>
          </a:solidFill>
          <a:ln>
            <a:noFill/>
          </a:ln>
          <a:extLst/>
        </p:spPr>
      </p:pic>
      <p:pic>
        <p:nvPicPr>
          <p:cNvPr id="28683" name="Picture 5" descr="C:\Users\OKVA\Pictures\HOME.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396163" y="4897438"/>
            <a:ext cx="2514600" cy="1641475"/>
          </a:xfrm>
          <a:prstGeom prst="rect">
            <a:avLst/>
          </a:prstGeom>
          <a:solidFill>
            <a:srgbClr val="0070C0"/>
          </a:solidFill>
          <a:ln>
            <a:noFill/>
          </a:ln>
          <a:extLst/>
        </p:spPr>
      </p:pic>
      <p:sp>
        <p:nvSpPr>
          <p:cNvPr id="50" name="Bent-Up Arrow 49"/>
          <p:cNvSpPr/>
          <p:nvPr/>
        </p:nvSpPr>
        <p:spPr>
          <a:xfrm rot="16200000" flipH="1">
            <a:off x="8965408" y="3207545"/>
            <a:ext cx="3727450" cy="1658937"/>
          </a:xfrm>
          <a:prstGeom prst="ben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a:defRPr/>
            </a:pPr>
            <a:endParaRPr lang="en-US" sz="2400">
              <a:solidFill>
                <a:prstClr val="white"/>
              </a:solidFill>
            </a:endParaRPr>
          </a:p>
        </p:txBody>
      </p:sp>
      <p:pic>
        <p:nvPicPr>
          <p:cNvPr id="33807" name="Picture 4" descr="C:\Users\DELL\Pictures\PIS.png"/>
          <p:cNvPicPr>
            <a:picLocks noChangeAspect="1" noChangeArrowheads="1"/>
          </p:cNvPicPr>
          <p:nvPr/>
        </p:nvPicPr>
        <p:blipFill>
          <a:blip r:embed="rId4">
            <a:grayscl/>
            <a:biLevel thresh="50000"/>
          </a:blip>
          <a:srcRect l="52454" r="10437"/>
          <a:stretch>
            <a:fillRect/>
          </a:stretch>
        </p:blipFill>
        <p:spPr bwMode="auto">
          <a:xfrm>
            <a:off x="7777163" y="5446713"/>
            <a:ext cx="1754187" cy="1131887"/>
          </a:xfrm>
          <a:prstGeom prst="rect">
            <a:avLst/>
          </a:prstGeom>
          <a:solidFill>
            <a:schemeClr val="accent3">
              <a:lumMod val="75000"/>
            </a:schemeClr>
          </a:solidFill>
          <a:ln>
            <a:noFill/>
          </a:ln>
        </p:spPr>
      </p:pic>
      <p:pic>
        <p:nvPicPr>
          <p:cNvPr id="33808" name="Picture 4" descr="C:\Users\DELL\Pictures\PIS.png"/>
          <p:cNvPicPr>
            <a:picLocks noChangeAspect="1" noChangeArrowheads="1"/>
          </p:cNvPicPr>
          <p:nvPr/>
        </p:nvPicPr>
        <p:blipFill>
          <a:blip r:embed="rId4">
            <a:grayscl/>
            <a:biLevel thresh="50000"/>
          </a:blip>
          <a:srcRect l="52454" r="10437"/>
          <a:stretch>
            <a:fillRect/>
          </a:stretch>
        </p:blipFill>
        <p:spPr bwMode="auto">
          <a:xfrm>
            <a:off x="5154613" y="5421313"/>
            <a:ext cx="1754187" cy="1131887"/>
          </a:xfrm>
          <a:prstGeom prst="rect">
            <a:avLst/>
          </a:prstGeom>
          <a:solidFill>
            <a:schemeClr val="accent4"/>
          </a:solidFill>
          <a:ln>
            <a:noFill/>
          </a:ln>
        </p:spPr>
      </p:pic>
      <p:pic>
        <p:nvPicPr>
          <p:cNvPr id="33809" name="Picture 4" descr="C:\Users\DELL\Pictures\PIS.png"/>
          <p:cNvPicPr>
            <a:picLocks noChangeAspect="1" noChangeArrowheads="1"/>
          </p:cNvPicPr>
          <p:nvPr/>
        </p:nvPicPr>
        <p:blipFill>
          <a:blip r:embed="rId5">
            <a:grayscl/>
            <a:biLevel thresh="50000"/>
          </a:blip>
          <a:srcRect l="52454" r="10437"/>
          <a:stretch>
            <a:fillRect/>
          </a:stretch>
        </p:blipFill>
        <p:spPr bwMode="auto">
          <a:xfrm>
            <a:off x="2393950" y="5410200"/>
            <a:ext cx="1754188" cy="1135063"/>
          </a:xfrm>
          <a:prstGeom prst="rect">
            <a:avLst/>
          </a:prstGeom>
          <a:solidFill>
            <a:schemeClr val="tx2">
              <a:lumMod val="75000"/>
            </a:schemeClr>
          </a:solidFill>
          <a:ln>
            <a:noFill/>
          </a:ln>
        </p:spPr>
      </p:pic>
      <p:sp>
        <p:nvSpPr>
          <p:cNvPr id="54" name="Right Arrow 53"/>
          <p:cNvSpPr/>
          <p:nvPr/>
        </p:nvSpPr>
        <p:spPr>
          <a:xfrm rot="5400000">
            <a:off x="8148638" y="4143375"/>
            <a:ext cx="450850" cy="876300"/>
          </a:xfrm>
          <a:prstGeom prst="rightArrow">
            <a:avLst>
              <a:gd name="adj1" fmla="val 50000"/>
              <a:gd name="adj2" fmla="val 38148"/>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a:defRPr/>
            </a:pPr>
            <a:endParaRPr lang="en-US" sz="2400">
              <a:solidFill>
                <a:srgbClr val="FFFFFF"/>
              </a:solidFill>
              <a:cs typeface="Arial" pitchFamily="34" charset="0"/>
            </a:endParaRPr>
          </a:p>
        </p:txBody>
      </p:sp>
      <p:sp>
        <p:nvSpPr>
          <p:cNvPr id="55" name="Right Arrow 54"/>
          <p:cNvSpPr/>
          <p:nvPr/>
        </p:nvSpPr>
        <p:spPr>
          <a:xfrm rot="5400000">
            <a:off x="5738813" y="4143375"/>
            <a:ext cx="450850" cy="876300"/>
          </a:xfrm>
          <a:prstGeom prst="rightArrow">
            <a:avLst>
              <a:gd name="adj1" fmla="val 50000"/>
              <a:gd name="adj2" fmla="val 38148"/>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a:defRPr/>
            </a:pPr>
            <a:endParaRPr lang="en-US" sz="2400">
              <a:solidFill>
                <a:srgbClr val="FFFFFF"/>
              </a:solidFill>
              <a:cs typeface="Arial" pitchFamily="34" charset="0"/>
            </a:endParaRPr>
          </a:p>
        </p:txBody>
      </p:sp>
      <p:sp>
        <p:nvSpPr>
          <p:cNvPr id="56" name="Right Arrow 55"/>
          <p:cNvSpPr/>
          <p:nvPr/>
        </p:nvSpPr>
        <p:spPr>
          <a:xfrm rot="5400000">
            <a:off x="3633788" y="4143375"/>
            <a:ext cx="450850" cy="876300"/>
          </a:xfrm>
          <a:prstGeom prst="rightArrow">
            <a:avLst>
              <a:gd name="adj1" fmla="val 50000"/>
              <a:gd name="adj2" fmla="val 38148"/>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a:defRPr/>
            </a:pPr>
            <a:endParaRPr lang="en-US" sz="2400">
              <a:solidFill>
                <a:srgbClr val="FFFFFF"/>
              </a:solidFill>
              <a:cs typeface="Arial" pitchFamily="34" charset="0"/>
            </a:endParaRPr>
          </a:p>
        </p:txBody>
      </p:sp>
      <p:sp>
        <p:nvSpPr>
          <p:cNvPr id="57" name="Right Arrow 56"/>
          <p:cNvSpPr/>
          <p:nvPr/>
        </p:nvSpPr>
        <p:spPr>
          <a:xfrm rot="16200000">
            <a:off x="3698876" y="4384675"/>
            <a:ext cx="315912" cy="338137"/>
          </a:xfrm>
          <a:prstGeom prst="rightArrow">
            <a:avLst>
              <a:gd name="adj1" fmla="val 50000"/>
              <a:gd name="adj2" fmla="val 3944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a:defRPr/>
            </a:pPr>
            <a:endParaRPr lang="en-US" sz="2400">
              <a:solidFill>
                <a:srgbClr val="FFFFFF"/>
              </a:solidFill>
              <a:cs typeface="Arial" pitchFamily="34" charset="0"/>
            </a:endParaRPr>
          </a:p>
        </p:txBody>
      </p:sp>
      <p:sp>
        <p:nvSpPr>
          <p:cNvPr id="58" name="Right Arrow 57"/>
          <p:cNvSpPr/>
          <p:nvPr/>
        </p:nvSpPr>
        <p:spPr>
          <a:xfrm rot="16200000">
            <a:off x="5807076" y="4384675"/>
            <a:ext cx="315912" cy="338137"/>
          </a:xfrm>
          <a:prstGeom prst="rightArrow">
            <a:avLst>
              <a:gd name="adj1" fmla="val 50000"/>
              <a:gd name="adj2" fmla="val 3944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a:defRPr/>
            </a:pPr>
            <a:endParaRPr lang="en-US" sz="2400">
              <a:solidFill>
                <a:srgbClr val="FFFFFF"/>
              </a:solidFill>
              <a:cs typeface="Arial" pitchFamily="34" charset="0"/>
            </a:endParaRPr>
          </a:p>
        </p:txBody>
      </p:sp>
      <p:sp>
        <p:nvSpPr>
          <p:cNvPr id="59" name="Right Arrow 58"/>
          <p:cNvSpPr/>
          <p:nvPr/>
        </p:nvSpPr>
        <p:spPr>
          <a:xfrm rot="16200000">
            <a:off x="8215313" y="4384675"/>
            <a:ext cx="315912" cy="338138"/>
          </a:xfrm>
          <a:prstGeom prst="rightArrow">
            <a:avLst>
              <a:gd name="adj1" fmla="val 50000"/>
              <a:gd name="adj2" fmla="val 3944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a:defRPr/>
            </a:pPr>
            <a:endParaRPr lang="en-US" sz="2400">
              <a:solidFill>
                <a:srgbClr val="FFFFFF"/>
              </a:solidFill>
              <a:cs typeface="Arial" pitchFamily="34" charset="0"/>
            </a:endParaRPr>
          </a:p>
        </p:txBody>
      </p:sp>
      <p:sp>
        <p:nvSpPr>
          <p:cNvPr id="26" name="Right Arrow 25"/>
          <p:cNvSpPr/>
          <p:nvPr/>
        </p:nvSpPr>
        <p:spPr>
          <a:xfrm rot="16200000">
            <a:off x="3851276" y="2371725"/>
            <a:ext cx="315912" cy="338137"/>
          </a:xfrm>
          <a:prstGeom prst="rightArrow">
            <a:avLst>
              <a:gd name="adj1" fmla="val 50000"/>
              <a:gd name="adj2" fmla="val 3944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a:defRPr/>
            </a:pPr>
            <a:endParaRPr lang="en-US" sz="2400">
              <a:solidFill>
                <a:srgbClr val="FFFFFF"/>
              </a:solidFill>
              <a:cs typeface="Arial" pitchFamily="34" charset="0"/>
            </a:endParaRPr>
          </a:p>
        </p:txBody>
      </p:sp>
      <p:sp>
        <p:nvSpPr>
          <p:cNvPr id="27" name="Right Arrow 26"/>
          <p:cNvSpPr/>
          <p:nvPr/>
        </p:nvSpPr>
        <p:spPr>
          <a:xfrm rot="16200000">
            <a:off x="5846762" y="2379663"/>
            <a:ext cx="315913" cy="338138"/>
          </a:xfrm>
          <a:prstGeom prst="rightArrow">
            <a:avLst>
              <a:gd name="adj1" fmla="val 50000"/>
              <a:gd name="adj2" fmla="val 3944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a:defRPr/>
            </a:pPr>
            <a:endParaRPr lang="en-US" sz="2400">
              <a:solidFill>
                <a:srgbClr val="FFFFFF"/>
              </a:solidFill>
              <a:cs typeface="Arial" pitchFamily="34" charset="0"/>
            </a:endParaRPr>
          </a:p>
        </p:txBody>
      </p:sp>
      <p:sp>
        <p:nvSpPr>
          <p:cNvPr id="28" name="Right Arrow 27"/>
          <p:cNvSpPr/>
          <p:nvPr/>
        </p:nvSpPr>
        <p:spPr>
          <a:xfrm rot="16200000">
            <a:off x="8271669" y="2386807"/>
            <a:ext cx="314325" cy="338137"/>
          </a:xfrm>
          <a:prstGeom prst="rightArrow">
            <a:avLst>
              <a:gd name="adj1" fmla="val 50000"/>
              <a:gd name="adj2" fmla="val 3944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a:defRPr/>
            </a:pPr>
            <a:endParaRPr lang="en-US" sz="2400">
              <a:solidFill>
                <a:srgbClr val="FFFFFF"/>
              </a:solidFill>
              <a:cs typeface="Arial" pitchFamily="34" charset="0"/>
            </a:endParaRPr>
          </a:p>
        </p:txBody>
      </p:sp>
      <p:sp>
        <p:nvSpPr>
          <p:cNvPr id="29" name="TextBox 28"/>
          <p:cNvSpPr txBox="1"/>
          <p:nvPr/>
        </p:nvSpPr>
        <p:spPr>
          <a:xfrm>
            <a:off x="2590800" y="6399213"/>
            <a:ext cx="1262063" cy="460375"/>
          </a:xfrm>
          <a:prstGeom prst="rect">
            <a:avLst/>
          </a:prstGeom>
          <a:solidFill>
            <a:schemeClr val="bg1">
              <a:lumMod val="95000"/>
            </a:schemeClr>
          </a:solidFill>
          <a:ln w="28575">
            <a:solidFill>
              <a:schemeClr val="tx1"/>
            </a:solidFill>
          </a:ln>
        </p:spPr>
        <p:txBody>
          <a:bodyPr wrap="none">
            <a:spAutoFit/>
          </a:bodyPr>
          <a:lstStyle/>
          <a:p>
            <a:pPr defTabSz="914264">
              <a:defRPr/>
            </a:pPr>
            <a:r>
              <a:rPr lang="en-US" sz="2400" dirty="0" err="1">
                <a:solidFill>
                  <a:prstClr val="black"/>
                </a:solidFill>
              </a:rPr>
              <a:t>Keluarga</a:t>
            </a:r>
            <a:endParaRPr lang="en-US" sz="2400" dirty="0">
              <a:solidFill>
                <a:prstClr val="black"/>
              </a:solidFill>
            </a:endParaRPr>
          </a:p>
        </p:txBody>
      </p:sp>
      <p:sp>
        <p:nvSpPr>
          <p:cNvPr id="30" name="TextBox 29"/>
          <p:cNvSpPr txBox="1"/>
          <p:nvPr/>
        </p:nvSpPr>
        <p:spPr>
          <a:xfrm>
            <a:off x="5407025" y="6378575"/>
            <a:ext cx="1262063" cy="460375"/>
          </a:xfrm>
          <a:prstGeom prst="rect">
            <a:avLst/>
          </a:prstGeom>
          <a:solidFill>
            <a:schemeClr val="bg1">
              <a:lumMod val="95000"/>
            </a:schemeClr>
          </a:solidFill>
          <a:ln w="28575">
            <a:solidFill>
              <a:schemeClr val="tx1"/>
            </a:solidFill>
          </a:ln>
        </p:spPr>
        <p:txBody>
          <a:bodyPr wrap="none">
            <a:spAutoFit/>
          </a:bodyPr>
          <a:lstStyle/>
          <a:p>
            <a:pPr defTabSz="914264">
              <a:defRPr/>
            </a:pPr>
            <a:r>
              <a:rPr lang="en-US" sz="2400" dirty="0" err="1">
                <a:solidFill>
                  <a:prstClr val="black"/>
                </a:solidFill>
              </a:rPr>
              <a:t>Keluarga</a:t>
            </a:r>
            <a:endParaRPr lang="en-US" sz="2400" dirty="0">
              <a:solidFill>
                <a:prstClr val="black"/>
              </a:solidFill>
            </a:endParaRPr>
          </a:p>
        </p:txBody>
      </p:sp>
      <p:sp>
        <p:nvSpPr>
          <p:cNvPr id="32" name="TextBox 31"/>
          <p:cNvSpPr txBox="1"/>
          <p:nvPr/>
        </p:nvSpPr>
        <p:spPr>
          <a:xfrm>
            <a:off x="8061325" y="6394450"/>
            <a:ext cx="1262063" cy="460375"/>
          </a:xfrm>
          <a:prstGeom prst="rect">
            <a:avLst/>
          </a:prstGeom>
          <a:solidFill>
            <a:schemeClr val="bg1">
              <a:lumMod val="95000"/>
            </a:schemeClr>
          </a:solidFill>
          <a:ln w="28575">
            <a:solidFill>
              <a:schemeClr val="tx1"/>
            </a:solidFill>
          </a:ln>
        </p:spPr>
        <p:txBody>
          <a:bodyPr wrap="none">
            <a:spAutoFit/>
          </a:bodyPr>
          <a:lstStyle/>
          <a:p>
            <a:pPr defTabSz="914264">
              <a:defRPr/>
            </a:pPr>
            <a:r>
              <a:rPr lang="en-US" sz="2400" dirty="0" err="1">
                <a:solidFill>
                  <a:prstClr val="black"/>
                </a:solidFill>
              </a:rPr>
              <a:t>Keluarga</a:t>
            </a:r>
            <a:endParaRPr lang="en-US" sz="2400" dirty="0">
              <a:solidFill>
                <a:prstClr val="black"/>
              </a:solidFill>
            </a:endParaRPr>
          </a:p>
        </p:txBody>
      </p:sp>
      <p:pic>
        <p:nvPicPr>
          <p:cNvPr id="28703" name="Picture 4" descr="C:\Users\OKVA\Downloads\logo-kemenkes-baru-2016-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63" y="30163"/>
            <a:ext cx="157162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4" name="Picture 3" descr="C:\Users\DELL\Pictures\keluarga seha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34725" y="30163"/>
            <a:ext cx="9842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itle 1">
            <a:extLst>
              <a:ext uri="{FF2B5EF4-FFF2-40B4-BE49-F238E27FC236}">
                <a16:creationId xmlns:a16="http://schemas.microsoft.com/office/drawing/2014/main" xmlns="" id="{18D8829E-0D39-4C69-B8BA-971C11CBD2A1}"/>
              </a:ext>
            </a:extLst>
          </p:cNvPr>
          <p:cNvSpPr>
            <a:spLocks/>
          </p:cNvSpPr>
          <p:nvPr/>
        </p:nvSpPr>
        <p:spPr bwMode="auto">
          <a:xfrm>
            <a:off x="1829820" y="170372"/>
            <a:ext cx="9127672" cy="867853"/>
          </a:xfrm>
          <a:prstGeom prst="round2DiagRect">
            <a:avLst>
              <a:gd name="adj1" fmla="val 0"/>
              <a:gd name="adj2" fmla="val 30426"/>
            </a:avLst>
          </a:prstGeom>
          <a:solidFill>
            <a:srgbClr val="D6DF21"/>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defRPr/>
            </a:pPr>
            <a:r>
              <a:rPr lang="id-ID" sz="3600" b="1" dirty="0" smtClean="0">
                <a:solidFill>
                  <a:prstClr val="black"/>
                </a:solidFill>
                <a:effectLst>
                  <a:outerShdw blurRad="38100" dist="38100" dir="2700000" algn="tl">
                    <a:srgbClr val="000000"/>
                  </a:outerShdw>
                </a:effectLst>
                <a:latin typeface="Arial Black" pitchFamily="34" charset="0"/>
              </a:rPr>
              <a:t>Penguatan UKMB di Puskesmas</a:t>
            </a:r>
            <a:endParaRPr lang="en-US" sz="2000" b="1" dirty="0">
              <a:solidFill>
                <a:prstClr val="black"/>
              </a:solidFill>
              <a:effectLst>
                <a:outerShdw blurRad="38100" dist="38100" dir="2700000" algn="tl">
                  <a:srgbClr val="000000"/>
                </a:outerShdw>
              </a:effectLst>
              <a:latin typeface="Arial Black"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630815063"/>
      </p:ext>
    </p:extLst>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718924" y="3328649"/>
            <a:ext cx="4406062" cy="456793"/>
            <a:chOff x="718924" y="3328649"/>
            <a:chExt cx="4406062" cy="456793"/>
          </a:xfrm>
        </p:grpSpPr>
        <p:sp>
          <p:nvSpPr>
            <p:cNvPr id="10" name="Rounded Rectangle 9"/>
            <p:cNvSpPr/>
            <p:nvPr/>
          </p:nvSpPr>
          <p:spPr>
            <a:xfrm>
              <a:off x="1293330" y="3328952"/>
              <a:ext cx="3831656" cy="39269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id-ID" sz="1200" b="1" dirty="0">
                  <a:solidFill>
                    <a:prstClr val="white"/>
                  </a:solidFill>
                  <a:latin typeface="Tahoma" panose="020B0604030504040204" pitchFamily="34" charset="0"/>
                  <a:ea typeface="Tahoma" panose="020B0604030504040204" pitchFamily="34" charset="0"/>
                  <a:cs typeface="Tahoma" panose="020B0604030504040204" pitchFamily="34" charset="0"/>
                </a:rPr>
                <a:t>Penderita TB Paru mendapatkan pengobatan sesuai standar</a:t>
              </a:r>
            </a:p>
          </p:txBody>
        </p:sp>
        <p:pic>
          <p:nvPicPr>
            <p:cNvPr id="20" name="Picture 4">
              <a:extLst>
                <a:ext uri="{FF2B5EF4-FFF2-40B4-BE49-F238E27FC236}">
                  <a16:creationId xmlns:a16="http://schemas.microsoft.com/office/drawing/2014/main" xmlns="" id="{F314648A-17EB-48E8-AF13-2C2E16B9B7E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924" y="3328649"/>
              <a:ext cx="528678" cy="45679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64" name="Group 63"/>
          <p:cNvGrpSpPr/>
          <p:nvPr/>
        </p:nvGrpSpPr>
        <p:grpSpPr>
          <a:xfrm>
            <a:off x="731718" y="4251348"/>
            <a:ext cx="4425070" cy="467762"/>
            <a:chOff x="731718" y="4251348"/>
            <a:chExt cx="4425070" cy="467762"/>
          </a:xfrm>
        </p:grpSpPr>
        <p:sp>
          <p:nvSpPr>
            <p:cNvPr id="11" name="Rounded Rectangle 10"/>
            <p:cNvSpPr/>
            <p:nvPr/>
          </p:nvSpPr>
          <p:spPr>
            <a:xfrm>
              <a:off x="1325132" y="4285496"/>
              <a:ext cx="3831656" cy="39269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id-ID" sz="1200" b="1" dirty="0">
                  <a:solidFill>
                    <a:prstClr val="white"/>
                  </a:solidFill>
                  <a:latin typeface="Tahoma" panose="020B0604030504040204" pitchFamily="34" charset="0"/>
                  <a:ea typeface="Tahoma" panose="020B0604030504040204" pitchFamily="34" charset="0"/>
                  <a:cs typeface="Tahoma" panose="020B0604030504040204" pitchFamily="34" charset="0"/>
                </a:rPr>
                <a:t>Penderita gangguan jiwa mendapatkan pengobatan dan tidak ditelantarkan</a:t>
              </a:r>
            </a:p>
          </p:txBody>
        </p:sp>
        <p:pic>
          <p:nvPicPr>
            <p:cNvPr id="21" name="Picture 5">
              <a:extLst>
                <a:ext uri="{FF2B5EF4-FFF2-40B4-BE49-F238E27FC236}">
                  <a16:creationId xmlns:a16="http://schemas.microsoft.com/office/drawing/2014/main" xmlns="" id="{6FA8F34C-FC53-42C8-BA9A-407F4BF451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274"/>
            <a:stretch/>
          </p:blipFill>
          <p:spPr bwMode="auto">
            <a:xfrm>
              <a:off x="731718" y="4251348"/>
              <a:ext cx="488114" cy="4677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66" name="Group 65"/>
          <p:cNvGrpSpPr/>
          <p:nvPr/>
        </p:nvGrpSpPr>
        <p:grpSpPr>
          <a:xfrm>
            <a:off x="745275" y="3777953"/>
            <a:ext cx="4404515" cy="464432"/>
            <a:chOff x="745275" y="3777953"/>
            <a:chExt cx="4404515" cy="464432"/>
          </a:xfrm>
        </p:grpSpPr>
        <p:sp>
          <p:nvSpPr>
            <p:cNvPr id="62" name="Rounded Rectangle 61"/>
            <p:cNvSpPr/>
            <p:nvPr/>
          </p:nvSpPr>
          <p:spPr>
            <a:xfrm>
              <a:off x="1318134" y="3810975"/>
              <a:ext cx="3831656" cy="39269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id-ID" sz="1200" b="1" dirty="0">
                  <a:solidFill>
                    <a:prstClr val="white"/>
                  </a:solidFill>
                  <a:latin typeface="Tahoma" panose="020B0604030504040204" pitchFamily="34" charset="0"/>
                  <a:ea typeface="Tahoma" panose="020B0604030504040204" pitchFamily="34" charset="0"/>
                  <a:cs typeface="Tahoma" panose="020B0604030504040204" pitchFamily="34" charset="0"/>
                </a:rPr>
                <a:t>Penderita hipertensi melakukan pengobatan secara teratur</a:t>
              </a:r>
            </a:p>
          </p:txBody>
        </p:sp>
        <p:pic>
          <p:nvPicPr>
            <p:cNvPr id="63" name="Picture 62">
              <a:extLst>
                <a:ext uri="{FF2B5EF4-FFF2-40B4-BE49-F238E27FC236}">
                  <a16:creationId xmlns:a16="http://schemas.microsoft.com/office/drawing/2014/main" xmlns="" id="{1F758B85-62B2-4964-B698-39616AA3D6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b="53858"/>
            <a:stretch/>
          </p:blipFill>
          <p:spPr bwMode="auto">
            <a:xfrm>
              <a:off x="745275" y="3777953"/>
              <a:ext cx="458138" cy="4644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663131" y="851830"/>
            <a:ext cx="4457624" cy="957505"/>
            <a:chOff x="663131" y="851830"/>
            <a:chExt cx="4457624" cy="957505"/>
          </a:xfrm>
        </p:grpSpPr>
        <p:sp>
          <p:nvSpPr>
            <p:cNvPr id="4" name="Rounded Rectangle 3"/>
            <p:cNvSpPr/>
            <p:nvPr/>
          </p:nvSpPr>
          <p:spPr>
            <a:xfrm>
              <a:off x="1275013" y="901489"/>
              <a:ext cx="3816630" cy="41904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id-ID" sz="1200" b="1" dirty="0">
                  <a:solidFill>
                    <a:prstClr val="white"/>
                  </a:solidFill>
                  <a:latin typeface="Tahoma" panose="020B0604030504040204" pitchFamily="34" charset="0"/>
                  <a:ea typeface="Tahoma" panose="020B0604030504040204" pitchFamily="34" charset="0"/>
                  <a:cs typeface="Tahoma" panose="020B0604030504040204" pitchFamily="34" charset="0"/>
                </a:rPr>
                <a:t>Keluarga mengikuti program KB</a:t>
              </a:r>
            </a:p>
          </p:txBody>
        </p:sp>
        <p:pic>
          <p:nvPicPr>
            <p:cNvPr id="5" name="Picture 1">
              <a:extLst>
                <a:ext uri="{FF2B5EF4-FFF2-40B4-BE49-F238E27FC236}">
                  <a16:creationId xmlns:a16="http://schemas.microsoft.com/office/drawing/2014/main" xmlns="" id="{69AEFB1B-0DA5-4A73-97FA-C0C60ACAB121}"/>
                </a:ext>
              </a:extLst>
            </p:cNvPr>
            <p:cNvPicPr>
              <a:picLocks noChangeAspect="1"/>
            </p:cNvPicPr>
            <p:nvPr/>
          </p:nvPicPr>
          <p:blipFill>
            <a:blip r:embed="rId5" cstate="print">
              <a:lum contrast="36000"/>
              <a:extLst>
                <a:ext uri="{28A0092B-C50C-407E-A947-70E740481C1C}">
                  <a14:useLocalDpi xmlns:a14="http://schemas.microsoft.com/office/drawing/2010/main" val="0"/>
                </a:ext>
              </a:extLst>
            </a:blip>
            <a:srcRect/>
            <a:stretch>
              <a:fillRect/>
            </a:stretch>
          </p:blipFill>
          <p:spPr bwMode="auto">
            <a:xfrm>
              <a:off x="670379" y="851830"/>
              <a:ext cx="566590" cy="49683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1289099" y="1393001"/>
              <a:ext cx="3831656" cy="41054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id-ID" sz="1200" b="1" dirty="0">
                  <a:solidFill>
                    <a:prstClr val="white"/>
                  </a:solidFill>
                  <a:latin typeface="Tahoma" panose="020B0604030504040204" pitchFamily="34" charset="0"/>
                  <a:ea typeface="Tahoma" panose="020B0604030504040204" pitchFamily="34" charset="0"/>
                  <a:cs typeface="Tahoma" panose="020B0604030504040204" pitchFamily="34" charset="0"/>
                </a:rPr>
                <a:t>Ibu melakukan persalinan di fasilitas kesehatan</a:t>
              </a:r>
            </a:p>
          </p:txBody>
        </p:sp>
        <p:pic>
          <p:nvPicPr>
            <p:cNvPr id="12" name="Picture 2">
              <a:extLst>
                <a:ext uri="{FF2B5EF4-FFF2-40B4-BE49-F238E27FC236}">
                  <a16:creationId xmlns:a16="http://schemas.microsoft.com/office/drawing/2014/main" xmlns="" id="{1B6BEC7D-278D-43E4-AC94-8F2355E6FF7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3131" y="1334018"/>
              <a:ext cx="560266" cy="47531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686125" y="1828954"/>
            <a:ext cx="4434233" cy="462833"/>
            <a:chOff x="686125" y="1828954"/>
            <a:chExt cx="4434233" cy="462833"/>
          </a:xfrm>
        </p:grpSpPr>
        <p:sp>
          <p:nvSpPr>
            <p:cNvPr id="6" name="Rounded Rectangle 5"/>
            <p:cNvSpPr/>
            <p:nvPr/>
          </p:nvSpPr>
          <p:spPr>
            <a:xfrm>
              <a:off x="1288702" y="1882584"/>
              <a:ext cx="3831656" cy="40119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id-ID" sz="1200" b="1" dirty="0">
                  <a:solidFill>
                    <a:prstClr val="white"/>
                  </a:solidFill>
                  <a:latin typeface="Tahoma" panose="020B0604030504040204" pitchFamily="34" charset="0"/>
                  <a:ea typeface="Tahoma" panose="020B0604030504040204" pitchFamily="34" charset="0"/>
                  <a:cs typeface="Tahoma" panose="020B0604030504040204" pitchFamily="34" charset="0"/>
                </a:rPr>
                <a:t>Bayi mendapat imunisasi dasar lengkap</a:t>
              </a:r>
            </a:p>
          </p:txBody>
        </p:sp>
        <p:pic>
          <p:nvPicPr>
            <p:cNvPr id="17" name="Picture 3">
              <a:extLst>
                <a:ext uri="{FF2B5EF4-FFF2-40B4-BE49-F238E27FC236}">
                  <a16:creationId xmlns:a16="http://schemas.microsoft.com/office/drawing/2014/main" xmlns="" id="{AE714941-61D5-4E95-B297-C4E062A4EC3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223" b="69614"/>
            <a:stretch/>
          </p:blipFill>
          <p:spPr bwMode="auto">
            <a:xfrm>
              <a:off x="686125" y="1828954"/>
              <a:ext cx="512746" cy="4628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670066" y="2323102"/>
            <a:ext cx="4450292" cy="977161"/>
            <a:chOff x="670066" y="2323102"/>
            <a:chExt cx="4450292" cy="977161"/>
          </a:xfrm>
        </p:grpSpPr>
        <p:sp>
          <p:nvSpPr>
            <p:cNvPr id="8" name="Rounded Rectangle 7"/>
            <p:cNvSpPr/>
            <p:nvPr/>
          </p:nvSpPr>
          <p:spPr>
            <a:xfrm>
              <a:off x="1278466" y="2372311"/>
              <a:ext cx="3831656" cy="39269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id-ID" sz="1200" b="1" dirty="0">
                  <a:solidFill>
                    <a:prstClr val="white"/>
                  </a:solidFill>
                  <a:latin typeface="Tahoma" panose="020B0604030504040204" pitchFamily="34" charset="0"/>
                  <a:ea typeface="Tahoma" panose="020B0604030504040204" pitchFamily="34" charset="0"/>
                  <a:cs typeface="Tahoma" panose="020B0604030504040204" pitchFamily="34" charset="0"/>
                </a:rPr>
                <a:t>Bayi mendapatkan ASI eksklusif</a:t>
              </a:r>
            </a:p>
          </p:txBody>
        </p:sp>
        <p:sp>
          <p:nvSpPr>
            <p:cNvPr id="9" name="Rounded Rectangle 8"/>
            <p:cNvSpPr/>
            <p:nvPr/>
          </p:nvSpPr>
          <p:spPr>
            <a:xfrm>
              <a:off x="1288702" y="2850164"/>
              <a:ext cx="3831656" cy="39269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id-ID" sz="1200" b="1" dirty="0">
                  <a:solidFill>
                    <a:prstClr val="white"/>
                  </a:solidFill>
                  <a:latin typeface="Tahoma" panose="020B0604030504040204" pitchFamily="34" charset="0"/>
                  <a:ea typeface="Tahoma" panose="020B0604030504040204" pitchFamily="34" charset="0"/>
                  <a:cs typeface="Tahoma" panose="020B0604030504040204" pitchFamily="34" charset="0"/>
                </a:rPr>
                <a:t>Balita mendapatkan pemantauan pertumbuhan</a:t>
              </a:r>
            </a:p>
          </p:txBody>
        </p:sp>
        <p:pic>
          <p:nvPicPr>
            <p:cNvPr id="18" name="Picture 3">
              <a:extLst>
                <a:ext uri="{FF2B5EF4-FFF2-40B4-BE49-F238E27FC236}">
                  <a16:creationId xmlns:a16="http://schemas.microsoft.com/office/drawing/2014/main" xmlns="" id="{67B2DF9D-2507-43E6-AD2E-4D736CD49949}"/>
                </a:ext>
              </a:extLst>
            </p:cNvPr>
            <p:cNvPicPr>
              <a:picLocks noChangeAspect="1"/>
            </p:cNvPicPr>
            <p:nvPr/>
          </p:nvPicPr>
          <p:blipFill>
            <a:blip r:embed="rId7" cstate="print">
              <a:extLst>
                <a:ext uri="{28A0092B-C50C-407E-A947-70E740481C1C}">
                  <a14:useLocalDpi xmlns:a14="http://schemas.microsoft.com/office/drawing/2010/main" val="0"/>
                </a:ext>
              </a:extLst>
            </a:blip>
            <a:srcRect l="-4697" t="34377" r="-5362" b="34167"/>
            <a:stretch>
              <a:fillRect/>
            </a:stretch>
          </p:blipFill>
          <p:spPr bwMode="auto">
            <a:xfrm>
              <a:off x="670066" y="2323102"/>
              <a:ext cx="597454" cy="5134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9" name="Picture 3">
              <a:extLst>
                <a:ext uri="{FF2B5EF4-FFF2-40B4-BE49-F238E27FC236}">
                  <a16:creationId xmlns:a16="http://schemas.microsoft.com/office/drawing/2014/main" xmlns="" id="{E75F448F-AC21-4B8C-BEC8-9AFAECD2D58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9875" r="143"/>
            <a:stretch/>
          </p:blipFill>
          <p:spPr bwMode="auto">
            <a:xfrm>
              <a:off x="697657" y="2836554"/>
              <a:ext cx="539311" cy="4637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pic>
        <p:nvPicPr>
          <p:cNvPr id="78" name="Picture 4" descr="C:\Users\OKVA\Downloads\logo-kemenkes-baru-2016-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505" y="59640"/>
            <a:ext cx="1092508" cy="57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Title 1">
            <a:extLst>
              <a:ext uri="{FF2B5EF4-FFF2-40B4-BE49-F238E27FC236}">
                <a16:creationId xmlns:a16="http://schemas.microsoft.com/office/drawing/2014/main" xmlns="" id="{18D8829E-0D39-4C69-B8BA-971C11CBD2A1}"/>
              </a:ext>
            </a:extLst>
          </p:cNvPr>
          <p:cNvSpPr>
            <a:spLocks/>
          </p:cNvSpPr>
          <p:nvPr/>
        </p:nvSpPr>
        <p:spPr bwMode="auto">
          <a:xfrm>
            <a:off x="1686009" y="-27005"/>
            <a:ext cx="9605419" cy="665479"/>
          </a:xfrm>
          <a:prstGeom prst="round2DiagRect">
            <a:avLst>
              <a:gd name="adj1" fmla="val 0"/>
              <a:gd name="adj2" fmla="val 30426"/>
            </a:avLst>
          </a:prstGeom>
          <a:solidFill>
            <a:srgbClr val="D6DF21"/>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id-ID" sz="2400" b="1" dirty="0" smtClean="0">
                <a:solidFill>
                  <a:prstClr val="black"/>
                </a:solidFill>
                <a:latin typeface="Arial Black" pitchFamily="34" charset="0"/>
                <a:cs typeface="Arial" pitchFamily="34" charset="0"/>
              </a:rPr>
              <a:t>3. PENINGKATAN CAKUPAN 12 INDIKATOR</a:t>
            </a:r>
            <a:endParaRPr lang="id-ID" dirty="0">
              <a:solidFill>
                <a:prstClr val="black"/>
              </a:solidFill>
              <a:latin typeface="Arial Black" pitchFamily="34" charset="0"/>
              <a:cs typeface="Arial" pitchFamily="34" charset="0"/>
            </a:endParaRPr>
          </a:p>
        </p:txBody>
      </p:sp>
      <p:sp>
        <p:nvSpPr>
          <p:cNvPr id="26" name="Rectangle 25"/>
          <p:cNvSpPr/>
          <p:nvPr/>
        </p:nvSpPr>
        <p:spPr>
          <a:xfrm>
            <a:off x="5998191" y="1582225"/>
            <a:ext cx="2770495" cy="818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KESEHATAN KELUARGA DAN GIZI</a:t>
            </a:r>
            <a:endParaRPr lang="id-ID" sz="2400" dirty="0">
              <a:solidFill>
                <a:prstClr val="white"/>
              </a:solidFill>
            </a:endParaRPr>
          </a:p>
        </p:txBody>
      </p:sp>
      <p:sp>
        <p:nvSpPr>
          <p:cNvPr id="81" name="Rectangle 80"/>
          <p:cNvSpPr/>
          <p:nvPr/>
        </p:nvSpPr>
        <p:spPr>
          <a:xfrm>
            <a:off x="5979712" y="3281935"/>
            <a:ext cx="2770495" cy="486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P2 PM</a:t>
            </a:r>
            <a:endParaRPr lang="id-ID" sz="2400" dirty="0">
              <a:solidFill>
                <a:prstClr val="white"/>
              </a:solidFill>
            </a:endParaRPr>
          </a:p>
        </p:txBody>
      </p:sp>
      <p:sp>
        <p:nvSpPr>
          <p:cNvPr id="82" name="Rectangle 81"/>
          <p:cNvSpPr/>
          <p:nvPr/>
        </p:nvSpPr>
        <p:spPr>
          <a:xfrm>
            <a:off x="5977720" y="4289570"/>
            <a:ext cx="2770495" cy="854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P2 PTM DAN KESWA, PROMKES</a:t>
            </a:r>
            <a:endParaRPr lang="id-ID" sz="2400" dirty="0">
              <a:solidFill>
                <a:prstClr val="white"/>
              </a:solidFill>
            </a:endParaRPr>
          </a:p>
        </p:txBody>
      </p:sp>
      <p:cxnSp>
        <p:nvCxnSpPr>
          <p:cNvPr id="32" name="Straight Arrow Connector 31"/>
          <p:cNvCxnSpPr/>
          <p:nvPr/>
        </p:nvCxnSpPr>
        <p:spPr>
          <a:xfrm>
            <a:off x="5065312" y="1047725"/>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endCxn id="26" idx="1"/>
          </p:cNvCxnSpPr>
          <p:nvPr/>
        </p:nvCxnSpPr>
        <p:spPr>
          <a:xfrm flipV="1">
            <a:off x="5110122" y="1991255"/>
            <a:ext cx="888069" cy="560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endCxn id="26" idx="1"/>
          </p:cNvCxnSpPr>
          <p:nvPr/>
        </p:nvCxnSpPr>
        <p:spPr>
          <a:xfrm flipV="1">
            <a:off x="5150752" y="1991255"/>
            <a:ext cx="847439" cy="140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 idx="3"/>
          </p:cNvCxnSpPr>
          <p:nvPr/>
        </p:nvCxnSpPr>
        <p:spPr>
          <a:xfrm>
            <a:off x="5120755" y="1598272"/>
            <a:ext cx="829669" cy="404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endCxn id="26" idx="1"/>
          </p:cNvCxnSpPr>
          <p:nvPr/>
        </p:nvCxnSpPr>
        <p:spPr>
          <a:xfrm flipV="1">
            <a:off x="5125221" y="1991255"/>
            <a:ext cx="872970" cy="1057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0" idx="3"/>
            <a:endCxn id="81" idx="1"/>
          </p:cNvCxnSpPr>
          <p:nvPr/>
        </p:nvCxnSpPr>
        <p:spPr>
          <a:xfrm>
            <a:off x="5124986" y="3525298"/>
            <a:ext cx="8547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62" idx="3"/>
          </p:cNvCxnSpPr>
          <p:nvPr/>
        </p:nvCxnSpPr>
        <p:spPr>
          <a:xfrm>
            <a:off x="5149790" y="4007321"/>
            <a:ext cx="800634" cy="670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endCxn id="82" idx="1"/>
          </p:cNvCxnSpPr>
          <p:nvPr/>
        </p:nvCxnSpPr>
        <p:spPr>
          <a:xfrm flipV="1">
            <a:off x="5162568" y="4716777"/>
            <a:ext cx="815152" cy="203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5152255" y="4473117"/>
            <a:ext cx="675339" cy="205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Rounded Rectangle 97"/>
          <p:cNvSpPr/>
          <p:nvPr/>
        </p:nvSpPr>
        <p:spPr>
          <a:xfrm>
            <a:off x="1311067" y="4789291"/>
            <a:ext cx="3831590" cy="3924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id-ID" sz="1200" b="1">
                <a:solidFill>
                  <a:srgbClr val="FFFFFF"/>
                </a:solidFill>
                <a:latin typeface="Tahoma" panose="020B0604030504040204" pitchFamily="34" charset="0"/>
                <a:ea typeface="Tahoma" panose="020B0604030504040204" pitchFamily="34" charset="0"/>
              </a:rPr>
              <a:t>Anggota keluarga tidak ada yang merokok</a:t>
            </a:r>
            <a:endParaRPr lang="id-ID" sz="1200">
              <a:solidFill>
                <a:prstClr val="white"/>
              </a:solidFill>
              <a:latin typeface="Times New Roman" panose="02020603050405020304" pitchFamily="18" charset="0"/>
              <a:ea typeface="Times New Roman" panose="02020603050405020304" pitchFamily="18" charset="0"/>
            </a:endParaRPr>
          </a:p>
        </p:txBody>
      </p:sp>
      <p:pic>
        <p:nvPicPr>
          <p:cNvPr id="99" name="Picture 98">
            <a:extLst>
              <a:ext uri="{FF2B5EF4-FFF2-40B4-BE49-F238E27FC236}">
                <a16:creationId xmlns:lc="http://schemas.openxmlformats.org/drawingml/2006/lockedCanvas" xmlns:a16="http://schemas.microsoft.com/office/drawing/2014/main" xmlns="" id="{A111BF5D-A620-4CDE-B76B-64A8AA3EDFE0}"/>
              </a:ext>
            </a:extLst>
          </p:cNvPr>
          <p:cNvPicPr/>
          <p:nvPr/>
        </p:nvPicPr>
        <p:blipFill rotWithShape="1">
          <a:blip r:embed="rId9" cstate="print">
            <a:extLst>
              <a:ext uri="{28A0092B-C50C-407E-A947-70E740481C1C}">
                <a14:useLocalDpi xmlns:a14="http://schemas.microsoft.com/office/drawing/2010/main" val="0"/>
              </a:ext>
            </a:extLst>
          </a:blip>
          <a:srcRect r="263" b="70338"/>
          <a:stretch/>
        </p:blipFill>
        <p:spPr bwMode="auto">
          <a:xfrm>
            <a:off x="697657" y="4751191"/>
            <a:ext cx="512445" cy="485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00" name="Rounded Rectangle 99"/>
          <p:cNvSpPr/>
          <p:nvPr/>
        </p:nvSpPr>
        <p:spPr>
          <a:xfrm>
            <a:off x="1314477" y="5725339"/>
            <a:ext cx="3831590" cy="3924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id-ID" sz="1200" b="1">
                <a:solidFill>
                  <a:srgbClr val="FFFFFF"/>
                </a:solidFill>
                <a:latin typeface="Tahoma" panose="020B0604030504040204" pitchFamily="34" charset="0"/>
                <a:ea typeface="Tahoma" panose="020B0604030504040204" pitchFamily="34" charset="0"/>
              </a:rPr>
              <a:t>Keluarga m</a:t>
            </a:r>
            <a:r>
              <a:rPr lang="en-US" sz="1200" b="1">
                <a:solidFill>
                  <a:srgbClr val="FFFFFF"/>
                </a:solidFill>
                <a:latin typeface="Tahoma" panose="020B0604030504040204" pitchFamily="34" charset="0"/>
                <a:ea typeface="Tahoma" panose="020B0604030504040204" pitchFamily="34" charset="0"/>
              </a:rPr>
              <a:t>enggunakan </a:t>
            </a:r>
            <a:r>
              <a:rPr lang="id-ID" sz="1200" b="1">
                <a:solidFill>
                  <a:srgbClr val="FFFFFF"/>
                </a:solidFill>
                <a:latin typeface="Tahoma" panose="020B0604030504040204" pitchFamily="34" charset="0"/>
                <a:ea typeface="Tahoma" panose="020B0604030504040204" pitchFamily="34" charset="0"/>
              </a:rPr>
              <a:t>jamban </a:t>
            </a:r>
            <a:r>
              <a:rPr lang="en-US" sz="1200" b="1">
                <a:solidFill>
                  <a:srgbClr val="FFFFFF"/>
                </a:solidFill>
                <a:latin typeface="Tahoma" panose="020B0604030504040204" pitchFamily="34" charset="0"/>
                <a:ea typeface="Tahoma" panose="020B0604030504040204" pitchFamily="34" charset="0"/>
              </a:rPr>
              <a:t>sehat</a:t>
            </a:r>
            <a:endParaRPr lang="id-ID" sz="1200">
              <a:solidFill>
                <a:prstClr val="white"/>
              </a:solidFill>
              <a:latin typeface="Times New Roman" panose="02020603050405020304" pitchFamily="18" charset="0"/>
              <a:ea typeface="Times New Roman" panose="02020603050405020304" pitchFamily="18" charset="0"/>
            </a:endParaRPr>
          </a:p>
        </p:txBody>
      </p:sp>
      <p:pic>
        <p:nvPicPr>
          <p:cNvPr id="101" name="Picture 100">
            <a:extLst>
              <a:ext uri="{FF2B5EF4-FFF2-40B4-BE49-F238E27FC236}">
                <a16:creationId xmlns:lc="http://schemas.openxmlformats.org/drawingml/2006/lockedCanvas" xmlns:a16="http://schemas.microsoft.com/office/drawing/2014/main" xmlns="" id="{1BFF9C7F-638B-4A36-A5D5-EDC07325B661}"/>
              </a:ext>
            </a:extLst>
          </p:cNvPr>
          <p:cNvPicPr/>
          <p:nvPr/>
        </p:nvPicPr>
        <p:blipFill rotWithShape="1">
          <a:blip r:embed="rId9" cstate="print">
            <a:extLst>
              <a:ext uri="{28A0092B-C50C-407E-A947-70E740481C1C}">
                <a14:useLocalDpi xmlns:a14="http://schemas.microsoft.com/office/drawing/2010/main" val="0"/>
              </a:ext>
            </a:extLst>
          </a:blip>
          <a:srcRect t="69746" r="-3608" b="-105"/>
          <a:stretch/>
        </p:blipFill>
        <p:spPr bwMode="auto">
          <a:xfrm>
            <a:off x="720117" y="5701209"/>
            <a:ext cx="516255" cy="4749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02" name="Picture 101">
            <a:extLst>
              <a:ext uri="{FF2B5EF4-FFF2-40B4-BE49-F238E27FC236}">
                <a16:creationId xmlns:lc="http://schemas.openxmlformats.org/drawingml/2006/lockedCanvas" xmlns:a16="http://schemas.microsoft.com/office/drawing/2014/main" xmlns="" id="{7606857D-F1A6-4A6D-B3A9-B4595CB7B14F}"/>
              </a:ext>
            </a:extLst>
          </p:cNvPr>
          <p:cNvPicPr/>
          <p:nvPr/>
        </p:nvPicPr>
        <p:blipFill>
          <a:blip r:embed="rId9" cstate="print">
            <a:extLst>
              <a:ext uri="{28A0092B-C50C-407E-A947-70E740481C1C}">
                <a14:useLocalDpi xmlns:a14="http://schemas.microsoft.com/office/drawing/2010/main" val="0"/>
              </a:ext>
            </a:extLst>
          </a:blip>
          <a:srcRect t="34256" b="34833"/>
          <a:stretch>
            <a:fillRect/>
          </a:stretch>
        </p:blipFill>
        <p:spPr bwMode="auto">
          <a:xfrm>
            <a:off x="713132" y="5236389"/>
            <a:ext cx="510540" cy="4864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03" name="Rounded Rectangle 102"/>
          <p:cNvSpPr/>
          <p:nvPr/>
        </p:nvSpPr>
        <p:spPr>
          <a:xfrm>
            <a:off x="1303682" y="5271314"/>
            <a:ext cx="3831590" cy="3924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id-ID" sz="1200" b="1">
                <a:solidFill>
                  <a:srgbClr val="FFFFFF"/>
                </a:solidFill>
                <a:latin typeface="Tahoma" panose="020B0604030504040204" pitchFamily="34" charset="0"/>
                <a:ea typeface="Tahoma" panose="020B0604030504040204" pitchFamily="34" charset="0"/>
              </a:rPr>
              <a:t>Keluarga mem</a:t>
            </a:r>
            <a:r>
              <a:rPr lang="en-US" sz="1200" b="1">
                <a:solidFill>
                  <a:srgbClr val="FFFFFF"/>
                </a:solidFill>
                <a:latin typeface="Tahoma" panose="020B0604030504040204" pitchFamily="34" charset="0"/>
                <a:ea typeface="Tahoma" panose="020B0604030504040204" pitchFamily="34" charset="0"/>
              </a:rPr>
              <a:t>punyai akses </a:t>
            </a:r>
            <a:r>
              <a:rPr lang="id-ID" sz="1200" b="1">
                <a:solidFill>
                  <a:srgbClr val="FFFFFF"/>
                </a:solidFill>
                <a:latin typeface="Tahoma" panose="020B0604030504040204" pitchFamily="34" charset="0"/>
                <a:ea typeface="Tahoma" panose="020B0604030504040204" pitchFamily="34" charset="0"/>
              </a:rPr>
              <a:t>sarana air bersih</a:t>
            </a:r>
            <a:endParaRPr lang="id-ID" sz="1200">
              <a:solidFill>
                <a:prstClr val="white"/>
              </a:solidFill>
              <a:latin typeface="Times New Roman" panose="02020603050405020304" pitchFamily="18" charset="0"/>
              <a:ea typeface="Times New Roman" panose="02020603050405020304" pitchFamily="18" charset="0"/>
            </a:endParaRPr>
          </a:p>
        </p:txBody>
      </p:sp>
      <p:sp>
        <p:nvSpPr>
          <p:cNvPr id="104" name="Rectangle 103"/>
          <p:cNvSpPr/>
          <p:nvPr/>
        </p:nvSpPr>
        <p:spPr>
          <a:xfrm>
            <a:off x="5977720" y="5420381"/>
            <a:ext cx="2770495" cy="486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KESLING</a:t>
            </a:r>
            <a:endParaRPr lang="id-ID" sz="2400" dirty="0">
              <a:solidFill>
                <a:prstClr val="white"/>
              </a:solidFill>
            </a:endParaRPr>
          </a:p>
        </p:txBody>
      </p:sp>
      <p:cxnSp>
        <p:nvCxnSpPr>
          <p:cNvPr id="106" name="Straight Arrow Connector 105"/>
          <p:cNvCxnSpPr>
            <a:stCxn id="103" idx="3"/>
            <a:endCxn id="104" idx="1"/>
          </p:cNvCxnSpPr>
          <p:nvPr/>
        </p:nvCxnSpPr>
        <p:spPr>
          <a:xfrm>
            <a:off x="5135272" y="5467529"/>
            <a:ext cx="842448" cy="1962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104" idx="1"/>
          </p:cNvCxnSpPr>
          <p:nvPr/>
        </p:nvCxnSpPr>
        <p:spPr>
          <a:xfrm flipV="1">
            <a:off x="5177086" y="5663744"/>
            <a:ext cx="800634" cy="206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9" name="Rounded Rectangle 108"/>
          <p:cNvSpPr/>
          <p:nvPr/>
        </p:nvSpPr>
        <p:spPr>
          <a:xfrm>
            <a:off x="1288768" y="6330554"/>
            <a:ext cx="3831590" cy="3924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id-ID" sz="1200" b="1">
                <a:solidFill>
                  <a:srgbClr val="FFFFFF"/>
                </a:solidFill>
                <a:latin typeface="Tahoma" panose="020B0604030504040204" pitchFamily="34" charset="0"/>
                <a:ea typeface="Tahoma" panose="020B0604030504040204" pitchFamily="34" charset="0"/>
              </a:rPr>
              <a:t>Keluarga sudah menjadi anggota JKN</a:t>
            </a:r>
            <a:endParaRPr lang="id-ID" sz="1200">
              <a:solidFill>
                <a:prstClr val="white"/>
              </a:solidFill>
              <a:latin typeface="Times New Roman" panose="02020603050405020304" pitchFamily="18" charset="0"/>
              <a:ea typeface="Times New Roman" panose="02020603050405020304" pitchFamily="18" charset="0"/>
            </a:endParaRPr>
          </a:p>
        </p:txBody>
      </p:sp>
      <p:pic>
        <p:nvPicPr>
          <p:cNvPr id="110" name="Picture 109">
            <a:extLst>
              <a:ext uri="{FF2B5EF4-FFF2-40B4-BE49-F238E27FC236}">
                <a16:creationId xmlns:lc="http://schemas.openxmlformats.org/drawingml/2006/lockedCanvas" xmlns:a16="http://schemas.microsoft.com/office/drawing/2014/main" xmlns="" id="{C78C88F8-1436-4278-9908-9879659B36A6}"/>
              </a:ext>
            </a:extLst>
          </p:cNvPr>
          <p:cNvPicPr/>
          <p:nvPr/>
        </p:nvPicPr>
        <p:blipFill>
          <a:blip r:embed="rId10" cstate="print">
            <a:extLst>
              <a:ext uri="{28A0092B-C50C-407E-A947-70E740481C1C}">
                <a14:useLocalDpi xmlns:a14="http://schemas.microsoft.com/office/drawing/2010/main" val="0"/>
              </a:ext>
            </a:extLst>
          </a:blip>
          <a:srcRect l="-993" t="85287" r="87418" b="-1649"/>
          <a:stretch>
            <a:fillRect/>
          </a:stretch>
        </p:blipFill>
        <p:spPr bwMode="auto">
          <a:xfrm>
            <a:off x="684248" y="6267054"/>
            <a:ext cx="568960" cy="5645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11" name="Rectangle 110"/>
          <p:cNvSpPr/>
          <p:nvPr/>
        </p:nvSpPr>
        <p:spPr>
          <a:xfrm>
            <a:off x="5998191" y="6183503"/>
            <a:ext cx="2770495" cy="486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PEMBIAYAAN</a:t>
            </a:r>
            <a:endParaRPr lang="id-ID" sz="2400" dirty="0">
              <a:solidFill>
                <a:prstClr val="white"/>
              </a:solidFill>
            </a:endParaRPr>
          </a:p>
        </p:txBody>
      </p:sp>
      <p:cxnSp>
        <p:nvCxnSpPr>
          <p:cNvPr id="112" name="Straight Arrow Connector 111"/>
          <p:cNvCxnSpPr/>
          <p:nvPr/>
        </p:nvCxnSpPr>
        <p:spPr>
          <a:xfrm>
            <a:off x="5124986" y="6526769"/>
            <a:ext cx="8547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4" name="Right Arrow 113"/>
          <p:cNvSpPr/>
          <p:nvPr/>
        </p:nvSpPr>
        <p:spPr>
          <a:xfrm>
            <a:off x="9536071" y="3895498"/>
            <a:ext cx="952710" cy="447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115" name="Rectangle 114"/>
          <p:cNvSpPr/>
          <p:nvPr/>
        </p:nvSpPr>
        <p:spPr>
          <a:xfrm>
            <a:off x="9334888" y="1003410"/>
            <a:ext cx="186665" cy="5496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116" name="Rectangle 115"/>
          <p:cNvSpPr/>
          <p:nvPr/>
        </p:nvSpPr>
        <p:spPr>
          <a:xfrm>
            <a:off x="8768686" y="1962421"/>
            <a:ext cx="557385"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117" name="Rectangle 116"/>
          <p:cNvSpPr/>
          <p:nvPr/>
        </p:nvSpPr>
        <p:spPr>
          <a:xfrm>
            <a:off x="8763855" y="3425117"/>
            <a:ext cx="557385"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118" name="Rectangle 117"/>
          <p:cNvSpPr/>
          <p:nvPr/>
        </p:nvSpPr>
        <p:spPr>
          <a:xfrm>
            <a:off x="8757132" y="4673603"/>
            <a:ext cx="557385"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119" name="Rectangle 118"/>
          <p:cNvSpPr/>
          <p:nvPr/>
        </p:nvSpPr>
        <p:spPr>
          <a:xfrm>
            <a:off x="8762824" y="5544452"/>
            <a:ext cx="557385"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120" name="Rectangle 119"/>
          <p:cNvSpPr/>
          <p:nvPr/>
        </p:nvSpPr>
        <p:spPr>
          <a:xfrm>
            <a:off x="8766512" y="6303267"/>
            <a:ext cx="557385"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121" name="Rounded Rectangle 120"/>
          <p:cNvSpPr/>
          <p:nvPr/>
        </p:nvSpPr>
        <p:spPr>
          <a:xfrm>
            <a:off x="10488782" y="1909300"/>
            <a:ext cx="606848" cy="4374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smtClean="0">
                <a:solidFill>
                  <a:srgbClr val="FF0000"/>
                </a:solidFill>
              </a:rPr>
              <a:t>I</a:t>
            </a:r>
          </a:p>
          <a:p>
            <a:pPr algn="ctr"/>
            <a:r>
              <a:rPr lang="id-ID" sz="2800" dirty="0" smtClean="0">
                <a:solidFill>
                  <a:srgbClr val="FF0000"/>
                </a:solidFill>
              </a:rPr>
              <a:t>N</a:t>
            </a:r>
          </a:p>
          <a:p>
            <a:pPr algn="ctr"/>
            <a:r>
              <a:rPr lang="id-ID" sz="2800" dirty="0" smtClean="0">
                <a:solidFill>
                  <a:srgbClr val="FF0000"/>
                </a:solidFill>
              </a:rPr>
              <a:t>T</a:t>
            </a:r>
          </a:p>
          <a:p>
            <a:pPr algn="ctr"/>
            <a:r>
              <a:rPr lang="id-ID" sz="2800" dirty="0" smtClean="0">
                <a:solidFill>
                  <a:srgbClr val="FF0000"/>
                </a:solidFill>
              </a:rPr>
              <a:t>E</a:t>
            </a:r>
          </a:p>
          <a:p>
            <a:pPr algn="ctr"/>
            <a:r>
              <a:rPr lang="id-ID" sz="2800" dirty="0" smtClean="0">
                <a:solidFill>
                  <a:srgbClr val="FF0000"/>
                </a:solidFill>
              </a:rPr>
              <a:t>G</a:t>
            </a:r>
          </a:p>
          <a:p>
            <a:pPr algn="ctr"/>
            <a:r>
              <a:rPr lang="id-ID" sz="2800" dirty="0" smtClean="0">
                <a:solidFill>
                  <a:srgbClr val="FF0000"/>
                </a:solidFill>
              </a:rPr>
              <a:t>R</a:t>
            </a:r>
          </a:p>
          <a:p>
            <a:pPr algn="ctr"/>
            <a:r>
              <a:rPr lang="id-ID" sz="2800" dirty="0" smtClean="0">
                <a:solidFill>
                  <a:srgbClr val="FF0000"/>
                </a:solidFill>
              </a:rPr>
              <a:t>A</a:t>
            </a:r>
          </a:p>
          <a:p>
            <a:pPr algn="ctr"/>
            <a:r>
              <a:rPr lang="id-ID" sz="2800" dirty="0" smtClean="0">
                <a:solidFill>
                  <a:srgbClr val="FF0000"/>
                </a:solidFill>
              </a:rPr>
              <a:t>S</a:t>
            </a:r>
          </a:p>
          <a:p>
            <a:pPr algn="ctr"/>
            <a:r>
              <a:rPr lang="id-ID" sz="2800" dirty="0" smtClean="0">
                <a:solidFill>
                  <a:srgbClr val="FF0000"/>
                </a:solidFill>
              </a:rPr>
              <a:t>I</a:t>
            </a:r>
            <a:endParaRPr lang="id-ID" sz="2800" dirty="0">
              <a:solidFill>
                <a:srgbClr val="FF0000"/>
              </a:solidFill>
            </a:endParaRPr>
          </a:p>
        </p:txBody>
      </p:sp>
      <p:sp>
        <p:nvSpPr>
          <p:cNvPr id="3" name="Rectangle 2"/>
          <p:cNvSpPr/>
          <p:nvPr/>
        </p:nvSpPr>
        <p:spPr>
          <a:xfrm>
            <a:off x="6040395" y="788704"/>
            <a:ext cx="2750024" cy="614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Program Lain</a:t>
            </a:r>
            <a:endParaRPr lang="id-ID" sz="2400" dirty="0">
              <a:solidFill>
                <a:prstClr val="white"/>
              </a:solidFill>
            </a:endParaRPr>
          </a:p>
        </p:txBody>
      </p:sp>
      <p:sp>
        <p:nvSpPr>
          <p:cNvPr id="60" name="Rectangle 59"/>
          <p:cNvSpPr/>
          <p:nvPr/>
        </p:nvSpPr>
        <p:spPr>
          <a:xfrm>
            <a:off x="8790419" y="1003410"/>
            <a:ext cx="557385"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Tree>
    <p:extLst>
      <p:ext uri="{BB962C8B-B14F-4D97-AF65-F5344CB8AC3E}">
        <p14:creationId xmlns:p14="http://schemas.microsoft.com/office/powerpoint/2010/main" val="212577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par>
                                <p:cTn id="11" presetID="6" presetClass="entr" presetSubtype="16"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ircle(in)">
                                      <p:cBhvr>
                                        <p:cTn id="13" dur="20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heel(1)">
                                      <p:cBhvr>
                                        <p:cTn id="18" dur="2000"/>
                                        <p:tgtEl>
                                          <p:spTgt spid="32"/>
                                        </p:tgtEl>
                                      </p:cBhvr>
                                    </p:animEffect>
                                  </p:childTnLst>
                                </p:cTn>
                              </p:par>
                              <p:par>
                                <p:cTn id="19" presetID="21" presetClass="entr" presetSubtype="1" fill="hold" nodeType="with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wheel(1)">
                                      <p:cBhvr>
                                        <p:cTn id="21" dur="2000"/>
                                        <p:tgtEl>
                                          <p:spTgt spid="85"/>
                                        </p:tgtEl>
                                      </p:cBhvr>
                                    </p:animEffect>
                                  </p:childTnLst>
                                </p:cTn>
                              </p:par>
                              <p:par>
                                <p:cTn id="22" presetID="21" presetClass="entr" presetSubtype="1" fill="hold" nodeType="with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wheel(1)">
                                      <p:cBhvr>
                                        <p:cTn id="24" dur="2000"/>
                                        <p:tgtEl>
                                          <p:spTgt spid="84"/>
                                        </p:tgtEl>
                                      </p:cBhvr>
                                    </p:animEffect>
                                  </p:childTnLst>
                                </p:cTn>
                              </p:par>
                              <p:par>
                                <p:cTn id="25" presetID="21" presetClass="entr" presetSubtype="1"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wheel(1)">
                                      <p:cBhvr>
                                        <p:cTn id="27" dur="2000"/>
                                        <p:tgtEl>
                                          <p:spTgt spid="83"/>
                                        </p:tgtEl>
                                      </p:cBhvr>
                                    </p:animEffect>
                                  </p:childTnLst>
                                </p:cTn>
                              </p:par>
                              <p:par>
                                <p:cTn id="28" presetID="21" presetClass="entr" presetSubtype="1" fill="hold" nodeType="with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wheel(1)">
                                      <p:cBhvr>
                                        <p:cTn id="30" dur="2000"/>
                                        <p:tgtEl>
                                          <p:spTgt spid="86"/>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heel(1)">
                                      <p:cBhvr>
                                        <p:cTn id="33" dur="20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wipe(down)">
                                      <p:cBhvr>
                                        <p:cTn id="38" dur="500"/>
                                        <p:tgtEl>
                                          <p:spTgt spid="68"/>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circle(in)">
                                      <p:cBhvr>
                                        <p:cTn id="43" dur="2000"/>
                                        <p:tgtEl>
                                          <p:spTgt spid="91"/>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circle(in)">
                                      <p:cBhvr>
                                        <p:cTn id="46" dur="2000"/>
                                        <p:tgtEl>
                                          <p:spTgt spid="81"/>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additive="base">
                                        <p:cTn id="51" dur="500" fill="hold"/>
                                        <p:tgtEl>
                                          <p:spTgt spid="66"/>
                                        </p:tgtEl>
                                        <p:attrNameLst>
                                          <p:attrName>ppt_x</p:attrName>
                                        </p:attrNameLst>
                                      </p:cBhvr>
                                      <p:tavLst>
                                        <p:tav tm="0">
                                          <p:val>
                                            <p:strVal val="#ppt_x"/>
                                          </p:val>
                                        </p:tav>
                                        <p:tav tm="100000">
                                          <p:val>
                                            <p:strVal val="#ppt_x"/>
                                          </p:val>
                                        </p:tav>
                                      </p:tavLst>
                                    </p:anim>
                                    <p:anim calcmode="lin" valueType="num">
                                      <p:cBhvr additive="base">
                                        <p:cTn id="52" dur="500" fill="hold"/>
                                        <p:tgtEl>
                                          <p:spTgt spid="6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500" fill="hold"/>
                                        <p:tgtEl>
                                          <p:spTgt spid="64"/>
                                        </p:tgtEl>
                                        <p:attrNameLst>
                                          <p:attrName>ppt_x</p:attrName>
                                        </p:attrNameLst>
                                      </p:cBhvr>
                                      <p:tavLst>
                                        <p:tav tm="0">
                                          <p:val>
                                            <p:strVal val="#ppt_x"/>
                                          </p:val>
                                        </p:tav>
                                        <p:tav tm="100000">
                                          <p:val>
                                            <p:strVal val="#ppt_x"/>
                                          </p:val>
                                        </p:tav>
                                      </p:tavLst>
                                    </p:anim>
                                    <p:anim calcmode="lin" valueType="num">
                                      <p:cBhvr additive="base">
                                        <p:cTn id="56" dur="500" fill="hold"/>
                                        <p:tgtEl>
                                          <p:spTgt spid="6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99"/>
                                        </p:tgtEl>
                                        <p:attrNameLst>
                                          <p:attrName>style.visibility</p:attrName>
                                        </p:attrNameLst>
                                      </p:cBhvr>
                                      <p:to>
                                        <p:strVal val="visible"/>
                                      </p:to>
                                    </p:set>
                                    <p:anim calcmode="lin" valueType="num">
                                      <p:cBhvr additive="base">
                                        <p:cTn id="59" dur="500" fill="hold"/>
                                        <p:tgtEl>
                                          <p:spTgt spid="99"/>
                                        </p:tgtEl>
                                        <p:attrNameLst>
                                          <p:attrName>ppt_x</p:attrName>
                                        </p:attrNameLst>
                                      </p:cBhvr>
                                      <p:tavLst>
                                        <p:tav tm="0">
                                          <p:val>
                                            <p:strVal val="#ppt_x"/>
                                          </p:val>
                                        </p:tav>
                                        <p:tav tm="100000">
                                          <p:val>
                                            <p:strVal val="#ppt_x"/>
                                          </p:val>
                                        </p:tav>
                                      </p:tavLst>
                                    </p:anim>
                                    <p:anim calcmode="lin" valueType="num">
                                      <p:cBhvr additive="base">
                                        <p:cTn id="60" dur="500" fill="hold"/>
                                        <p:tgtEl>
                                          <p:spTgt spid="9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93"/>
                                        </p:tgtEl>
                                        <p:attrNameLst>
                                          <p:attrName>style.visibility</p:attrName>
                                        </p:attrNameLst>
                                      </p:cBhvr>
                                      <p:to>
                                        <p:strVal val="visible"/>
                                      </p:to>
                                    </p:set>
                                    <p:animEffect transition="in" filter="circle(in)">
                                      <p:cBhvr>
                                        <p:cTn id="69" dur="2000"/>
                                        <p:tgtEl>
                                          <p:spTgt spid="93"/>
                                        </p:tgtEl>
                                      </p:cBhvr>
                                    </p:animEffect>
                                  </p:childTnLst>
                                </p:cTn>
                              </p:par>
                              <p:par>
                                <p:cTn id="70" presetID="6" presetClass="entr" presetSubtype="16" fill="hold" nodeType="withEffect">
                                  <p:stCondLst>
                                    <p:cond delay="0"/>
                                  </p:stCondLst>
                                  <p:childTnLst>
                                    <p:set>
                                      <p:cBhvr>
                                        <p:cTn id="71" dur="1" fill="hold">
                                          <p:stCondLst>
                                            <p:cond delay="0"/>
                                          </p:stCondLst>
                                        </p:cTn>
                                        <p:tgtEl>
                                          <p:spTgt spid="96"/>
                                        </p:tgtEl>
                                        <p:attrNameLst>
                                          <p:attrName>style.visibility</p:attrName>
                                        </p:attrNameLst>
                                      </p:cBhvr>
                                      <p:to>
                                        <p:strVal val="visible"/>
                                      </p:to>
                                    </p:set>
                                    <p:animEffect transition="in" filter="circle(in)">
                                      <p:cBhvr>
                                        <p:cTn id="72" dur="2000"/>
                                        <p:tgtEl>
                                          <p:spTgt spid="96"/>
                                        </p:tgtEl>
                                      </p:cBhvr>
                                    </p:animEffect>
                                  </p:childTnLst>
                                </p:cTn>
                              </p:par>
                              <p:par>
                                <p:cTn id="73" presetID="6" presetClass="entr" presetSubtype="16" fill="hold" nodeType="with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circle(in)">
                                      <p:cBhvr>
                                        <p:cTn id="75" dur="2000"/>
                                        <p:tgtEl>
                                          <p:spTgt spid="94"/>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circle(in)">
                                      <p:cBhvr>
                                        <p:cTn id="78" dur="2000"/>
                                        <p:tgtEl>
                                          <p:spTgt spid="82"/>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100"/>
                                        </p:tgtEl>
                                        <p:attrNameLst>
                                          <p:attrName>style.visibility</p:attrName>
                                        </p:attrNameLst>
                                      </p:cBhvr>
                                      <p:to>
                                        <p:strVal val="visible"/>
                                      </p:to>
                                    </p:set>
                                    <p:animEffect transition="in" filter="randombar(horizontal)">
                                      <p:cBhvr>
                                        <p:cTn id="83" dur="500"/>
                                        <p:tgtEl>
                                          <p:spTgt spid="100"/>
                                        </p:tgtEl>
                                      </p:cBhvr>
                                    </p:animEffect>
                                  </p:childTnLst>
                                </p:cTn>
                              </p:par>
                              <p:par>
                                <p:cTn id="84" presetID="14" presetClass="entr" presetSubtype="10" fill="hold" nodeType="withEffect">
                                  <p:stCondLst>
                                    <p:cond delay="0"/>
                                  </p:stCondLst>
                                  <p:childTnLst>
                                    <p:set>
                                      <p:cBhvr>
                                        <p:cTn id="85" dur="1" fill="hold">
                                          <p:stCondLst>
                                            <p:cond delay="0"/>
                                          </p:stCondLst>
                                        </p:cTn>
                                        <p:tgtEl>
                                          <p:spTgt spid="101"/>
                                        </p:tgtEl>
                                        <p:attrNameLst>
                                          <p:attrName>style.visibility</p:attrName>
                                        </p:attrNameLst>
                                      </p:cBhvr>
                                      <p:to>
                                        <p:strVal val="visible"/>
                                      </p:to>
                                    </p:set>
                                    <p:animEffect transition="in" filter="randombar(horizontal)">
                                      <p:cBhvr>
                                        <p:cTn id="86" dur="500"/>
                                        <p:tgtEl>
                                          <p:spTgt spid="101"/>
                                        </p:tgtEl>
                                      </p:cBhvr>
                                    </p:animEffect>
                                  </p:childTnLst>
                                </p:cTn>
                              </p:par>
                              <p:par>
                                <p:cTn id="87" presetID="14" presetClass="entr" presetSubtype="10" fill="hold" nodeType="withEffect">
                                  <p:stCondLst>
                                    <p:cond delay="0"/>
                                  </p:stCondLst>
                                  <p:childTnLst>
                                    <p:set>
                                      <p:cBhvr>
                                        <p:cTn id="88" dur="1" fill="hold">
                                          <p:stCondLst>
                                            <p:cond delay="0"/>
                                          </p:stCondLst>
                                        </p:cTn>
                                        <p:tgtEl>
                                          <p:spTgt spid="102"/>
                                        </p:tgtEl>
                                        <p:attrNameLst>
                                          <p:attrName>style.visibility</p:attrName>
                                        </p:attrNameLst>
                                      </p:cBhvr>
                                      <p:to>
                                        <p:strVal val="visible"/>
                                      </p:to>
                                    </p:set>
                                    <p:animEffect transition="in" filter="randombar(horizontal)">
                                      <p:cBhvr>
                                        <p:cTn id="89" dur="500"/>
                                        <p:tgtEl>
                                          <p:spTgt spid="102"/>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103"/>
                                        </p:tgtEl>
                                        <p:attrNameLst>
                                          <p:attrName>style.visibility</p:attrName>
                                        </p:attrNameLst>
                                      </p:cBhvr>
                                      <p:to>
                                        <p:strVal val="visible"/>
                                      </p:to>
                                    </p:set>
                                    <p:animEffect transition="in" filter="randombar(horizontal)">
                                      <p:cBhvr>
                                        <p:cTn id="92" dur="500"/>
                                        <p:tgtEl>
                                          <p:spTgt spid="10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106"/>
                                        </p:tgtEl>
                                        <p:attrNameLst>
                                          <p:attrName>style.visibility</p:attrName>
                                        </p:attrNameLst>
                                      </p:cBhvr>
                                      <p:to>
                                        <p:strVal val="visible"/>
                                      </p:to>
                                    </p:set>
                                    <p:animEffect transition="in" filter="wipe(down)">
                                      <p:cBhvr>
                                        <p:cTn id="97" dur="500"/>
                                        <p:tgtEl>
                                          <p:spTgt spid="106"/>
                                        </p:tgtEl>
                                      </p:cBhvr>
                                    </p:animEffect>
                                  </p:childTnLst>
                                </p:cTn>
                              </p:par>
                              <p:par>
                                <p:cTn id="98" presetID="22" presetClass="entr" presetSubtype="4" fill="hold" nodeType="withEffect">
                                  <p:stCondLst>
                                    <p:cond delay="0"/>
                                  </p:stCondLst>
                                  <p:childTnLst>
                                    <p:set>
                                      <p:cBhvr>
                                        <p:cTn id="99" dur="1" fill="hold">
                                          <p:stCondLst>
                                            <p:cond delay="0"/>
                                          </p:stCondLst>
                                        </p:cTn>
                                        <p:tgtEl>
                                          <p:spTgt spid="107"/>
                                        </p:tgtEl>
                                        <p:attrNameLst>
                                          <p:attrName>style.visibility</p:attrName>
                                        </p:attrNameLst>
                                      </p:cBhvr>
                                      <p:to>
                                        <p:strVal val="visible"/>
                                      </p:to>
                                    </p:set>
                                    <p:animEffect transition="in" filter="wipe(down)">
                                      <p:cBhvr>
                                        <p:cTn id="100" dur="500"/>
                                        <p:tgtEl>
                                          <p:spTgt spid="107"/>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104"/>
                                        </p:tgtEl>
                                        <p:attrNameLst>
                                          <p:attrName>style.visibility</p:attrName>
                                        </p:attrNameLst>
                                      </p:cBhvr>
                                      <p:to>
                                        <p:strVal val="visible"/>
                                      </p:to>
                                    </p:set>
                                    <p:animEffect transition="in" filter="wipe(down)">
                                      <p:cBhvr>
                                        <p:cTn id="103" dur="500"/>
                                        <p:tgtEl>
                                          <p:spTgt spid="104"/>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110"/>
                                        </p:tgtEl>
                                        <p:attrNameLst>
                                          <p:attrName>style.visibility</p:attrName>
                                        </p:attrNameLst>
                                      </p:cBhvr>
                                      <p:to>
                                        <p:strVal val="visible"/>
                                      </p:to>
                                    </p:set>
                                    <p:animEffect transition="in" filter="wipe(down)">
                                      <p:cBhvr>
                                        <p:cTn id="108" dur="500"/>
                                        <p:tgtEl>
                                          <p:spTgt spid="110"/>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109"/>
                                        </p:tgtEl>
                                        <p:attrNameLst>
                                          <p:attrName>style.visibility</p:attrName>
                                        </p:attrNameLst>
                                      </p:cBhvr>
                                      <p:to>
                                        <p:strVal val="visible"/>
                                      </p:to>
                                    </p:set>
                                    <p:animEffect transition="in" filter="wipe(down)">
                                      <p:cBhvr>
                                        <p:cTn id="111" dur="500"/>
                                        <p:tgtEl>
                                          <p:spTgt spid="109"/>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nodeType="clickEffect">
                                  <p:stCondLst>
                                    <p:cond delay="0"/>
                                  </p:stCondLst>
                                  <p:childTnLst>
                                    <p:set>
                                      <p:cBhvr>
                                        <p:cTn id="115" dur="1" fill="hold">
                                          <p:stCondLst>
                                            <p:cond delay="0"/>
                                          </p:stCondLst>
                                        </p:cTn>
                                        <p:tgtEl>
                                          <p:spTgt spid="112"/>
                                        </p:tgtEl>
                                        <p:attrNameLst>
                                          <p:attrName>style.visibility</p:attrName>
                                        </p:attrNameLst>
                                      </p:cBhvr>
                                      <p:to>
                                        <p:strVal val="visible"/>
                                      </p:to>
                                    </p:set>
                                    <p:animEffect transition="in" filter="barn(inVertical)">
                                      <p:cBhvr>
                                        <p:cTn id="116" dur="500"/>
                                        <p:tgtEl>
                                          <p:spTgt spid="112"/>
                                        </p:tgtEl>
                                      </p:cBhvr>
                                    </p:animEffect>
                                  </p:childTnLst>
                                </p:cTn>
                              </p:par>
                              <p:par>
                                <p:cTn id="117" presetID="16" presetClass="entr" presetSubtype="21" fill="hold" grpId="0" nodeType="with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barn(inVertical)">
                                      <p:cBhvr>
                                        <p:cTn id="119" dur="500"/>
                                        <p:tgtEl>
                                          <p:spTgt spid="111"/>
                                        </p:tgtEl>
                                      </p:cBhvr>
                                    </p:animEffec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grpId="0" nodeType="clickEffect">
                                  <p:stCondLst>
                                    <p:cond delay="0"/>
                                  </p:stCondLst>
                                  <p:childTnLst>
                                    <p:set>
                                      <p:cBhvr>
                                        <p:cTn id="123" dur="1" fill="hold">
                                          <p:stCondLst>
                                            <p:cond delay="0"/>
                                          </p:stCondLst>
                                        </p:cTn>
                                        <p:tgtEl>
                                          <p:spTgt spid="3"/>
                                        </p:tgtEl>
                                        <p:attrNameLst>
                                          <p:attrName>style.visibility</p:attrName>
                                        </p:attrNameLst>
                                      </p:cBhvr>
                                      <p:to>
                                        <p:strVal val="visible"/>
                                      </p:to>
                                    </p:set>
                                    <p:animEffect transition="in" filter="barn(inVertical)">
                                      <p:cBhvr>
                                        <p:cTn id="124" dur="500"/>
                                        <p:tgtEl>
                                          <p:spTgt spid="3"/>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60"/>
                                        </p:tgtEl>
                                        <p:attrNameLst>
                                          <p:attrName>style.visibility</p:attrName>
                                        </p:attrNameLst>
                                      </p:cBhvr>
                                      <p:to>
                                        <p:strVal val="visible"/>
                                      </p:to>
                                    </p:set>
                                    <p:animEffect transition="in" filter="wipe(down)">
                                      <p:cBhvr>
                                        <p:cTn id="129" dur="1000"/>
                                        <p:tgtEl>
                                          <p:spTgt spid="60"/>
                                        </p:tgtEl>
                                      </p:cBhvr>
                                    </p:animEffect>
                                  </p:childTnLst>
                                </p:cTn>
                              </p:par>
                              <p:par>
                                <p:cTn id="130" presetID="22" presetClass="entr" presetSubtype="4" fill="hold" grpId="0" nodeType="withEffect">
                                  <p:stCondLst>
                                    <p:cond delay="0"/>
                                  </p:stCondLst>
                                  <p:childTnLst>
                                    <p:set>
                                      <p:cBhvr>
                                        <p:cTn id="131" dur="1" fill="hold">
                                          <p:stCondLst>
                                            <p:cond delay="0"/>
                                          </p:stCondLst>
                                        </p:cTn>
                                        <p:tgtEl>
                                          <p:spTgt spid="116"/>
                                        </p:tgtEl>
                                        <p:attrNameLst>
                                          <p:attrName>style.visibility</p:attrName>
                                        </p:attrNameLst>
                                      </p:cBhvr>
                                      <p:to>
                                        <p:strVal val="visible"/>
                                      </p:to>
                                    </p:set>
                                    <p:animEffect transition="in" filter="wipe(down)">
                                      <p:cBhvr>
                                        <p:cTn id="132" dur="1000"/>
                                        <p:tgtEl>
                                          <p:spTgt spid="116"/>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117"/>
                                        </p:tgtEl>
                                        <p:attrNameLst>
                                          <p:attrName>style.visibility</p:attrName>
                                        </p:attrNameLst>
                                      </p:cBhvr>
                                      <p:to>
                                        <p:strVal val="visible"/>
                                      </p:to>
                                    </p:set>
                                    <p:animEffect transition="in" filter="wipe(down)">
                                      <p:cBhvr>
                                        <p:cTn id="135" dur="1000"/>
                                        <p:tgtEl>
                                          <p:spTgt spid="117"/>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118"/>
                                        </p:tgtEl>
                                        <p:attrNameLst>
                                          <p:attrName>style.visibility</p:attrName>
                                        </p:attrNameLst>
                                      </p:cBhvr>
                                      <p:to>
                                        <p:strVal val="visible"/>
                                      </p:to>
                                    </p:set>
                                    <p:animEffect transition="in" filter="wipe(down)">
                                      <p:cBhvr>
                                        <p:cTn id="138" dur="1000"/>
                                        <p:tgtEl>
                                          <p:spTgt spid="118"/>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119"/>
                                        </p:tgtEl>
                                        <p:attrNameLst>
                                          <p:attrName>style.visibility</p:attrName>
                                        </p:attrNameLst>
                                      </p:cBhvr>
                                      <p:to>
                                        <p:strVal val="visible"/>
                                      </p:to>
                                    </p:set>
                                    <p:animEffect transition="in" filter="wipe(down)">
                                      <p:cBhvr>
                                        <p:cTn id="141" dur="1000"/>
                                        <p:tgtEl>
                                          <p:spTgt spid="119"/>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120"/>
                                        </p:tgtEl>
                                        <p:attrNameLst>
                                          <p:attrName>style.visibility</p:attrName>
                                        </p:attrNameLst>
                                      </p:cBhvr>
                                      <p:to>
                                        <p:strVal val="visible"/>
                                      </p:to>
                                    </p:set>
                                    <p:animEffect transition="in" filter="wipe(down)">
                                      <p:cBhvr>
                                        <p:cTn id="144" dur="1000"/>
                                        <p:tgtEl>
                                          <p:spTgt spid="120"/>
                                        </p:tgtEl>
                                      </p:cBhvr>
                                    </p:animEffect>
                                  </p:childTnLst>
                                </p:cTn>
                              </p:par>
                              <p:par>
                                <p:cTn id="145" presetID="22" presetClass="entr" presetSubtype="4" fill="hold" grpId="0" nodeType="withEffect">
                                  <p:stCondLst>
                                    <p:cond delay="0"/>
                                  </p:stCondLst>
                                  <p:childTnLst>
                                    <p:set>
                                      <p:cBhvr>
                                        <p:cTn id="146" dur="1" fill="hold">
                                          <p:stCondLst>
                                            <p:cond delay="0"/>
                                          </p:stCondLst>
                                        </p:cTn>
                                        <p:tgtEl>
                                          <p:spTgt spid="115"/>
                                        </p:tgtEl>
                                        <p:attrNameLst>
                                          <p:attrName>style.visibility</p:attrName>
                                        </p:attrNameLst>
                                      </p:cBhvr>
                                      <p:to>
                                        <p:strVal val="visible"/>
                                      </p:to>
                                    </p:set>
                                    <p:animEffect transition="in" filter="wipe(down)">
                                      <p:cBhvr>
                                        <p:cTn id="147" dur="1000"/>
                                        <p:tgtEl>
                                          <p:spTgt spid="115"/>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114"/>
                                        </p:tgtEl>
                                        <p:attrNameLst>
                                          <p:attrName>style.visibility</p:attrName>
                                        </p:attrNameLst>
                                      </p:cBhvr>
                                      <p:to>
                                        <p:strVal val="visible"/>
                                      </p:to>
                                    </p:set>
                                    <p:animEffect transition="in" filter="wipe(down)">
                                      <p:cBhvr>
                                        <p:cTn id="150" dur="1000"/>
                                        <p:tgtEl>
                                          <p:spTgt spid="114"/>
                                        </p:tgtEl>
                                      </p:cBhvr>
                                    </p:animEffect>
                                  </p:childTnLst>
                                </p:cTn>
                              </p:par>
                            </p:childTnLst>
                          </p:cTn>
                        </p:par>
                      </p:childTnLst>
                    </p:cTn>
                  </p:par>
                  <p:par>
                    <p:cTn id="151" fill="hold">
                      <p:stCondLst>
                        <p:cond delay="indefinite"/>
                      </p:stCondLst>
                      <p:childTnLst>
                        <p:par>
                          <p:cTn id="152" fill="hold">
                            <p:stCondLst>
                              <p:cond delay="0"/>
                            </p:stCondLst>
                            <p:childTnLst>
                              <p:par>
                                <p:cTn id="153" presetID="6" presetClass="entr" presetSubtype="16" fill="hold" grpId="0" nodeType="clickEffect">
                                  <p:stCondLst>
                                    <p:cond delay="0"/>
                                  </p:stCondLst>
                                  <p:childTnLst>
                                    <p:set>
                                      <p:cBhvr>
                                        <p:cTn id="154" dur="1" fill="hold">
                                          <p:stCondLst>
                                            <p:cond delay="0"/>
                                          </p:stCondLst>
                                        </p:cTn>
                                        <p:tgtEl>
                                          <p:spTgt spid="121"/>
                                        </p:tgtEl>
                                        <p:attrNameLst>
                                          <p:attrName>style.visibility</p:attrName>
                                        </p:attrNameLst>
                                      </p:cBhvr>
                                      <p:to>
                                        <p:strVal val="visible"/>
                                      </p:to>
                                    </p:set>
                                    <p:animEffect transition="in" filter="circle(in)">
                                      <p:cBhvr>
                                        <p:cTn id="155" dur="2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81" grpId="0" animBg="1"/>
      <p:bldP spid="82" grpId="0" animBg="1"/>
      <p:bldP spid="98" grpId="0" animBg="1"/>
      <p:bldP spid="100" grpId="0" animBg="1"/>
      <p:bldP spid="103" grpId="0" animBg="1"/>
      <p:bldP spid="104" grpId="0" animBg="1"/>
      <p:bldP spid="109" grpId="0" animBg="1"/>
      <p:bldP spid="111" grpId="0" animBg="1"/>
      <p:bldP spid="114" grpId="0" animBg="1"/>
      <p:bldP spid="115" grpId="0" animBg="1"/>
      <p:bldP spid="116" grpId="0" animBg="1"/>
      <p:bldP spid="117" grpId="0" animBg="1"/>
      <p:bldP spid="118" grpId="0" animBg="1"/>
      <p:bldP spid="119" grpId="0" animBg="1"/>
      <p:bldP spid="120" grpId="0" animBg="1"/>
      <p:bldP spid="121" grpId="0" animBg="1"/>
      <p:bldP spid="3" grpId="0" animBg="1"/>
      <p:bldP spid="6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nvPr>
        </p:nvGraphicFramePr>
        <p:xfrm>
          <a:off x="1711" y="1621"/>
          <a:ext cx="1620" cy="1620"/>
        </p:xfrm>
        <a:graphic>
          <a:graphicData uri="http://schemas.openxmlformats.org/presentationml/2006/ole">
            <mc:AlternateContent xmlns:mc="http://schemas.openxmlformats.org/markup-compatibility/2006">
              <mc:Choice xmlns:v="urn:schemas-microsoft-com:vml" Requires="v">
                <p:oleObj spid="_x0000_s1036" name="think-cell Slide" r:id="rId5" imgW="346" imgH="343" progId="TCLayout.ActiveDocument.1">
                  <p:embed/>
                </p:oleObj>
              </mc:Choice>
              <mc:Fallback>
                <p:oleObj name="think-cell Slide" r:id="rId5" imgW="346" imgH="343" progId="TCLayout.ActiveDocument.1">
                  <p:embed/>
                  <p:pic>
                    <p:nvPicPr>
                      <p:cNvPr id="0" name=""/>
                      <p:cNvPicPr/>
                      <p:nvPr/>
                    </p:nvPicPr>
                    <p:blipFill>
                      <a:blip r:embed="rId6"/>
                      <a:stretch>
                        <a:fillRect/>
                      </a:stretch>
                    </p:blipFill>
                    <p:spPr>
                      <a:xfrm>
                        <a:off x="1711" y="1621"/>
                        <a:ext cx="1620" cy="1620"/>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726A4BFE-89AF-4A97-B7F7-C11C4C4CE375}"/>
              </a:ext>
            </a:extLst>
          </p:cNvPr>
          <p:cNvSpPr>
            <a:spLocks noGrp="1"/>
          </p:cNvSpPr>
          <p:nvPr>
            <p:ph type="title"/>
          </p:nvPr>
        </p:nvSpPr>
        <p:spPr>
          <a:xfrm>
            <a:off x="6158820" y="3092622"/>
            <a:ext cx="5947094" cy="923330"/>
          </a:xfrm>
        </p:spPr>
        <p:txBody>
          <a:bodyPr/>
          <a:lstStyle/>
          <a:p>
            <a:r>
              <a:rPr lang="id-ID" sz="5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TERIMA KASIH</a:t>
            </a:r>
            <a:endParaRPr lang="en-IN" sz="54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p:txBody>
      </p:sp>
      <p:pic>
        <p:nvPicPr>
          <p:cNvPr id="26" name="logo kemenkes_landscape putih.png" descr="logo kemenkes_landscape putih.png">
            <a:extLst>
              <a:ext uri="{FF2B5EF4-FFF2-40B4-BE49-F238E27FC236}">
                <a16:creationId xmlns="" xmlns:a16="http://schemas.microsoft.com/office/drawing/2014/main" id="{5EC6B359-3499-4550-B430-A7C1C446A5B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22710" y="460501"/>
            <a:ext cx="2470342" cy="125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9" name="Picture 38">
            <a:extLst>
              <a:ext uri="{FF2B5EF4-FFF2-40B4-BE49-F238E27FC236}">
                <a16:creationId xmlns="" xmlns:a16="http://schemas.microsoft.com/office/drawing/2014/main" id="{8411D4A1-29D0-43A8-BF85-EBDFAE906B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49055" y="529731"/>
            <a:ext cx="2025420" cy="945617"/>
          </a:xfrm>
          <a:prstGeom prst="rect">
            <a:avLst/>
          </a:prstGeom>
        </p:spPr>
      </p:pic>
      <p:sp>
        <p:nvSpPr>
          <p:cNvPr id="41" name="TextBox 40">
            <a:extLst>
              <a:ext uri="{FF2B5EF4-FFF2-40B4-BE49-F238E27FC236}">
                <a16:creationId xmlns="" xmlns:a16="http://schemas.microsoft.com/office/drawing/2014/main" id="{EE21DFB3-3171-4DBF-8DE6-C46B64218E50}"/>
              </a:ext>
            </a:extLst>
          </p:cNvPr>
          <p:cNvSpPr txBox="1"/>
          <p:nvPr/>
        </p:nvSpPr>
        <p:spPr>
          <a:xfrm>
            <a:off x="6457881" y="5396649"/>
            <a:ext cx="5348972"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Bidang</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 </a:t>
            </a:r>
            <a:r>
              <a:rPr kumimoji="0" lang="en-US" sz="1800" b="1" i="0" u="none" strike="noStrike" kern="1200" cap="none" spc="0" normalizeH="0" baseline="0" noProof="0" dirty="0" err="1" smtClean="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Pelayanan</a:t>
            </a:r>
            <a:r>
              <a:rPr kumimoji="0" lang="en-US" sz="1800" b="1" i="0" u="none" strike="noStrike" kern="1200" cap="none" spc="0" normalizeH="0" noProof="0" dirty="0" smtClean="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 </a:t>
            </a:r>
            <a:r>
              <a:rPr kumimoji="0" lang="en-US" sz="1800" b="1" i="0" u="none" strike="noStrike" kern="1200" cap="none" spc="0" normalizeH="0" noProof="0" dirty="0" err="1" smtClean="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Kesehatan</a:t>
            </a:r>
            <a:endParaRPr kumimoji="0" lang="en-US" sz="1800" b="1" i="0" u="none" strike="noStrike" kern="1200" cap="none" spc="0" normalizeH="0" noProof="0" dirty="0" smtClean="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1" baseline="0" dirty="0" err="1" smtClean="0">
                <a:solidFill>
                  <a:prstClr val="black"/>
                </a:solidFill>
                <a:latin typeface="Calibri" panose="020F0502020204030204"/>
                <a:ea typeface="Open Sans Light" panose="020B0306030504020204" pitchFamily="34" charset="0"/>
                <a:cs typeface="Open Sans Light" panose="020B0306030504020204" pitchFamily="34" charset="0"/>
              </a:rPr>
              <a:t>Dinas</a:t>
            </a:r>
            <a:r>
              <a:rPr lang="en-US" b="1" dirty="0" smtClean="0">
                <a:solidFill>
                  <a:prstClr val="black"/>
                </a:solidFill>
                <a:latin typeface="Calibri" panose="020F0502020204030204"/>
                <a:ea typeface="Open Sans Light" panose="020B0306030504020204" pitchFamily="34" charset="0"/>
                <a:cs typeface="Open Sans Light" panose="020B0306030504020204" pitchFamily="34" charset="0"/>
              </a:rPr>
              <a:t> </a:t>
            </a:r>
            <a:r>
              <a:rPr lang="en-US" b="1" dirty="0" err="1" smtClean="0">
                <a:solidFill>
                  <a:prstClr val="black"/>
                </a:solidFill>
                <a:latin typeface="Calibri" panose="020F0502020204030204"/>
                <a:ea typeface="Open Sans Light" panose="020B0306030504020204" pitchFamily="34" charset="0"/>
                <a:cs typeface="Open Sans Light" panose="020B0306030504020204" pitchFamily="34" charset="0"/>
              </a:rPr>
              <a:t>Kesehatan</a:t>
            </a:r>
            <a:r>
              <a:rPr lang="en-US" b="1" dirty="0" smtClean="0">
                <a:solidFill>
                  <a:prstClr val="black"/>
                </a:solidFill>
                <a:latin typeface="Calibri" panose="020F0502020204030204"/>
                <a:ea typeface="Open Sans Light" panose="020B0306030504020204" pitchFamily="34" charset="0"/>
                <a:cs typeface="Open Sans Light" panose="020B0306030504020204" pitchFamily="34" charset="0"/>
              </a:rPr>
              <a:t> </a:t>
            </a:r>
            <a:r>
              <a:rPr lang="en-US" b="1" dirty="0" err="1" smtClean="0">
                <a:solidFill>
                  <a:prstClr val="black"/>
                </a:solidFill>
                <a:latin typeface="Calibri" panose="020F0502020204030204"/>
                <a:ea typeface="Open Sans Light" panose="020B0306030504020204" pitchFamily="34" charset="0"/>
                <a:cs typeface="Open Sans Light" panose="020B0306030504020204" pitchFamily="34" charset="0"/>
              </a:rPr>
              <a:t>Provinsi</a:t>
            </a:r>
            <a:r>
              <a:rPr lang="en-US" b="1" dirty="0" smtClean="0">
                <a:solidFill>
                  <a:prstClr val="black"/>
                </a:solidFill>
                <a:latin typeface="Calibri" panose="020F0502020204030204"/>
                <a:ea typeface="Open Sans Light" panose="020B0306030504020204" pitchFamily="34" charset="0"/>
                <a:cs typeface="Open Sans Light" panose="020B0306030504020204" pitchFamily="34" charset="0"/>
              </a:rPr>
              <a:t> </a:t>
            </a:r>
            <a:r>
              <a:rPr lang="en-US" b="1" dirty="0" err="1" smtClean="0">
                <a:solidFill>
                  <a:prstClr val="black"/>
                </a:solidFill>
                <a:latin typeface="Calibri" panose="020F0502020204030204"/>
                <a:ea typeface="Open Sans Light" panose="020B0306030504020204" pitchFamily="34" charset="0"/>
                <a:cs typeface="Open Sans Light" panose="020B0306030504020204" pitchFamily="34" charset="0"/>
              </a:rPr>
              <a:t>Jawa</a:t>
            </a:r>
            <a:r>
              <a:rPr lang="en-US" b="1" dirty="0" smtClean="0">
                <a:solidFill>
                  <a:prstClr val="black"/>
                </a:solidFill>
                <a:latin typeface="Calibri" panose="020F0502020204030204"/>
                <a:ea typeface="Open Sans Light" panose="020B0306030504020204" pitchFamily="34" charset="0"/>
                <a:cs typeface="Open Sans Light" panose="020B0306030504020204" pitchFamily="34" charset="0"/>
              </a:rPr>
              <a:t> Tengah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Jl</a:t>
            </a:r>
            <a:r>
              <a:rPr kumimoji="0" lang="en-US" sz="1800" b="1" i="0" u="none" strike="noStrike" kern="1200" cap="none" spc="0" normalizeH="0" noProof="0" dirty="0" smtClean="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 </a:t>
            </a:r>
            <a:r>
              <a:rPr kumimoji="0" lang="en-US" sz="1800" b="1" i="0" u="none" strike="noStrike" kern="1200" cap="none" spc="0" normalizeH="0" noProof="0" dirty="0" err="1" smtClean="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Piere</a:t>
            </a:r>
            <a:r>
              <a:rPr kumimoji="0" lang="en-US" sz="1800" b="1" i="0" u="none" strike="noStrike" kern="1200" cap="none" spc="0" normalizeH="0" noProof="0" dirty="0" smtClean="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 </a:t>
            </a:r>
            <a:r>
              <a:rPr kumimoji="0" lang="en-US" sz="1800" b="1" i="0" u="none" strike="noStrike" kern="1200" cap="none" spc="0" normalizeH="0" noProof="0" dirty="0" err="1" smtClean="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Tendean</a:t>
            </a:r>
            <a:r>
              <a:rPr kumimoji="0" lang="en-US" sz="1800" b="1" i="0" u="none" strike="noStrike" kern="1200" cap="none" spc="0" normalizeH="0" noProof="0" dirty="0" smtClean="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 Semarang</a:t>
            </a:r>
            <a:endParaRPr kumimoji="0" lang="en-IN" sz="18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endParaRPr>
          </a:p>
        </p:txBody>
      </p:sp>
      <p:pic>
        <p:nvPicPr>
          <p:cNvPr id="25" name="Picture Placeholder 8">
            <a:extLst>
              <a:ext uri="{FF2B5EF4-FFF2-40B4-BE49-F238E27FC236}">
                <a16:creationId xmlns="" xmlns:a16="http://schemas.microsoft.com/office/drawing/2014/main" id="{FBC56542-58BD-4083-BBC8-425066A084B8}"/>
              </a:ext>
            </a:extLst>
          </p:cNvPr>
          <p:cNvPicPr>
            <a:picLocks noGrp="1" noChangeAspect="1"/>
          </p:cNvPicPr>
          <p:nvPr>
            <p:ph type="pic" sz="quarter" idx="13"/>
          </p:nvPr>
        </p:nvPicPr>
        <p:blipFill rotWithShape="1">
          <a:blip r:embed="rId9">
            <a:extLst>
              <a:ext uri="{28A0092B-C50C-407E-A947-70E740481C1C}">
                <a14:useLocalDpi xmlns:a14="http://schemas.microsoft.com/office/drawing/2010/main" val="0"/>
              </a:ext>
            </a:extLst>
          </a:blip>
          <a:srcRect l="13426" r="23708"/>
          <a:stretch/>
        </p:blipFill>
        <p:spPr>
          <a:xfrm flipH="1">
            <a:off x="0" y="3241"/>
            <a:ext cx="5874961" cy="6852952"/>
          </a:xfrm>
        </p:spPr>
      </p:pic>
    </p:spTree>
    <p:extLst>
      <p:ext uri="{BB962C8B-B14F-4D97-AF65-F5344CB8AC3E}">
        <p14:creationId xmlns:p14="http://schemas.microsoft.com/office/powerpoint/2010/main" val="3361034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extLst>
          </p:cNvPr>
          <p:cNvGraphicFramePr>
            <a:graphicFrameLocks noGrp="1"/>
          </p:cNvGraphicFramePr>
          <p:nvPr>
            <p:ph idx="1"/>
          </p:nvPr>
        </p:nvGraphicFramePr>
        <p:xfrm>
          <a:off x="838200" y="1622425"/>
          <a:ext cx="10668000" cy="4683125"/>
        </p:xfrm>
        <a:graphic>
          <a:graphicData uri="http://schemas.openxmlformats.org/drawingml/2006/table">
            <a:tbl>
              <a:tblPr firstRow="1" bandRow="1">
                <a:tableStyleId>{10A1B5D5-9B99-4C35-A422-299274C87663}</a:tableStyleId>
              </a:tblPr>
              <a:tblGrid>
                <a:gridCol w="4509420">
                  <a:extLst>
                    <a:ext uri="{9D8B030D-6E8A-4147-A177-3AD203B41FA5}"/>
                  </a:extLst>
                </a:gridCol>
                <a:gridCol w="6158580">
                  <a:extLst>
                    <a:ext uri="{9D8B030D-6E8A-4147-A177-3AD203B41FA5}"/>
                  </a:extLst>
                </a:gridCol>
              </a:tblGrid>
              <a:tr h="571113">
                <a:tc>
                  <a:txBody>
                    <a:bodyPr/>
                    <a:lstStyle/>
                    <a:p>
                      <a:pPr algn="ctr"/>
                      <a:r>
                        <a:rPr lang="en-US" sz="2400" dirty="0"/>
                        <a:t>Unit </a:t>
                      </a:r>
                      <a:r>
                        <a:rPr lang="en-US" sz="2400" dirty="0" err="1"/>
                        <a:t>Organisasi</a:t>
                      </a:r>
                      <a:r>
                        <a:rPr lang="en-US" sz="2400" dirty="0"/>
                        <a:t> </a:t>
                      </a:r>
                    </a:p>
                  </a:txBody>
                  <a:tcPr/>
                </a:tc>
                <a:tc>
                  <a:txBody>
                    <a:bodyPr/>
                    <a:lstStyle/>
                    <a:p>
                      <a:pPr algn="ctr"/>
                      <a:r>
                        <a:rPr lang="en-US" sz="2400" dirty="0" err="1"/>
                        <a:t>Penanggung</a:t>
                      </a:r>
                      <a:r>
                        <a:rPr lang="en-US" sz="2400" dirty="0"/>
                        <a:t> </a:t>
                      </a:r>
                      <a:r>
                        <a:rPr lang="en-US" sz="2400" dirty="0" err="1"/>
                        <a:t>jawab</a:t>
                      </a:r>
                      <a:endParaRPr lang="en-US" sz="2400" dirty="0"/>
                    </a:p>
                  </a:txBody>
                  <a:tcPr/>
                </a:tc>
                <a:extLst>
                  <a:ext uri="{0D108BD9-81ED-4DB2-BD59-A6C34878D82A}"/>
                </a:extLst>
              </a:tr>
              <a:tr h="1028003">
                <a:tc>
                  <a:txBody>
                    <a:bodyPr/>
                    <a:lstStyle/>
                    <a:p>
                      <a:pPr algn="ctr"/>
                      <a:r>
                        <a:rPr lang="en-US" sz="2400" dirty="0"/>
                        <a:t>Tingkat Pusat</a:t>
                      </a:r>
                    </a:p>
                  </a:txBody>
                  <a:tcPr/>
                </a:tc>
                <a:tc>
                  <a:txBody>
                    <a:bodyPr/>
                    <a:lstStyle/>
                    <a:p>
                      <a:r>
                        <a:rPr lang="en-US" sz="2400" dirty="0" err="1"/>
                        <a:t>Penanggung</a:t>
                      </a:r>
                      <a:r>
                        <a:rPr lang="en-US" sz="2400" dirty="0"/>
                        <a:t> </a:t>
                      </a:r>
                      <a:r>
                        <a:rPr lang="en-US" sz="2400" dirty="0" err="1"/>
                        <a:t>Jawab</a:t>
                      </a:r>
                      <a:r>
                        <a:rPr lang="en-US" sz="2400" dirty="0"/>
                        <a:t> Bina Wilayah </a:t>
                      </a:r>
                      <a:r>
                        <a:rPr lang="en-US" sz="2400" dirty="0" err="1"/>
                        <a:t>tingkat</a:t>
                      </a:r>
                      <a:r>
                        <a:rPr lang="en-US" sz="2400" dirty="0"/>
                        <a:t> Pusat yang </a:t>
                      </a:r>
                      <a:r>
                        <a:rPr lang="en-US" sz="2400" dirty="0" err="1"/>
                        <a:t>ditetapkan</a:t>
                      </a:r>
                      <a:r>
                        <a:rPr lang="en-US" sz="2400" dirty="0"/>
                        <a:t> </a:t>
                      </a:r>
                      <a:r>
                        <a:rPr lang="en-US" sz="2400" dirty="0" err="1"/>
                        <a:t>oleh</a:t>
                      </a:r>
                      <a:r>
                        <a:rPr lang="en-US" sz="2400" dirty="0"/>
                        <a:t> Menteri</a:t>
                      </a:r>
                    </a:p>
                  </a:txBody>
                  <a:tcPr/>
                </a:tc>
                <a:extLst>
                  <a:ext uri="{0D108BD9-81ED-4DB2-BD59-A6C34878D82A}"/>
                </a:extLst>
              </a:tr>
              <a:tr h="1028003">
                <a:tc>
                  <a:txBody>
                    <a:bodyPr/>
                    <a:lstStyle/>
                    <a:p>
                      <a:pPr algn="ctr"/>
                      <a:r>
                        <a:rPr lang="en-US" sz="2400" dirty="0"/>
                        <a:t>Tingkat </a:t>
                      </a:r>
                      <a:r>
                        <a:rPr lang="en-US" sz="2400" dirty="0" err="1"/>
                        <a:t>Provinsi</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t>Penanggung</a:t>
                      </a:r>
                      <a:r>
                        <a:rPr lang="en-US" sz="2400" dirty="0"/>
                        <a:t> </a:t>
                      </a:r>
                      <a:r>
                        <a:rPr lang="en-US" sz="2400" dirty="0" err="1"/>
                        <a:t>Jawab</a:t>
                      </a:r>
                      <a:r>
                        <a:rPr lang="en-US" sz="2400" dirty="0"/>
                        <a:t> Bina Wilayah </a:t>
                      </a:r>
                      <a:r>
                        <a:rPr lang="en-US" sz="2400" dirty="0" err="1"/>
                        <a:t>tingkat</a:t>
                      </a:r>
                      <a:r>
                        <a:rPr lang="en-US" sz="2400" dirty="0"/>
                        <a:t> </a:t>
                      </a:r>
                      <a:r>
                        <a:rPr lang="en-US" sz="2400" dirty="0" err="1"/>
                        <a:t>Provinsi</a:t>
                      </a:r>
                      <a:r>
                        <a:rPr lang="en-US" sz="2400" dirty="0"/>
                        <a:t> yang </a:t>
                      </a:r>
                      <a:r>
                        <a:rPr lang="en-US" sz="2400" dirty="0" err="1"/>
                        <a:t>ditetapkan</a:t>
                      </a:r>
                      <a:r>
                        <a:rPr lang="en-US" sz="2400" dirty="0"/>
                        <a:t> </a:t>
                      </a:r>
                      <a:r>
                        <a:rPr lang="en-US" sz="2400" dirty="0" err="1"/>
                        <a:t>oleh</a:t>
                      </a:r>
                      <a:r>
                        <a:rPr lang="en-US" sz="2400" dirty="0"/>
                        <a:t> </a:t>
                      </a:r>
                      <a:r>
                        <a:rPr lang="en-US" sz="2400" dirty="0" err="1"/>
                        <a:t>Kadinkes</a:t>
                      </a:r>
                      <a:r>
                        <a:rPr lang="en-US" sz="2400" dirty="0"/>
                        <a:t> </a:t>
                      </a:r>
                      <a:r>
                        <a:rPr lang="en-US" sz="2400" dirty="0" err="1"/>
                        <a:t>Provinsi</a:t>
                      </a:r>
                      <a:endParaRPr lang="en-US" sz="2400" dirty="0"/>
                    </a:p>
                  </a:txBody>
                  <a:tcPr/>
                </a:tc>
                <a:extLst>
                  <a:ext uri="{0D108BD9-81ED-4DB2-BD59-A6C34878D82A}"/>
                </a:extLst>
              </a:tr>
              <a:tr h="1484893">
                <a:tc>
                  <a:txBody>
                    <a:bodyPr/>
                    <a:lstStyle/>
                    <a:p>
                      <a:pPr algn="ctr"/>
                      <a:r>
                        <a:rPr lang="en-US" sz="2400" dirty="0"/>
                        <a:t>Tingkat </a:t>
                      </a:r>
                      <a:r>
                        <a:rPr lang="en-US" sz="2400" dirty="0" err="1"/>
                        <a:t>Kabupaten</a:t>
                      </a:r>
                      <a:r>
                        <a:rPr lang="en-US" sz="2400" dirty="0"/>
                        <a:t>/Kota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t>Penanggung</a:t>
                      </a:r>
                      <a:r>
                        <a:rPr lang="en-US" sz="2400" dirty="0"/>
                        <a:t> </a:t>
                      </a:r>
                      <a:r>
                        <a:rPr lang="en-US" sz="2400" dirty="0" err="1"/>
                        <a:t>Jawab</a:t>
                      </a:r>
                      <a:r>
                        <a:rPr lang="en-US" sz="2400" dirty="0"/>
                        <a:t> Bina Wilayah </a:t>
                      </a:r>
                      <a:r>
                        <a:rPr lang="en-US" sz="2400" dirty="0" err="1"/>
                        <a:t>tingkat</a:t>
                      </a:r>
                      <a:r>
                        <a:rPr lang="en-US" sz="2400" dirty="0"/>
                        <a:t> </a:t>
                      </a:r>
                      <a:r>
                        <a:rPr lang="en-US" sz="2400" dirty="0" err="1"/>
                        <a:t>Provinsi</a:t>
                      </a:r>
                      <a:r>
                        <a:rPr lang="en-US" sz="2400" dirty="0"/>
                        <a:t> yang </a:t>
                      </a:r>
                      <a:r>
                        <a:rPr lang="en-US" sz="2400" dirty="0" err="1"/>
                        <a:t>ditetapkan</a:t>
                      </a:r>
                      <a:r>
                        <a:rPr lang="en-US" sz="2400" dirty="0"/>
                        <a:t> </a:t>
                      </a:r>
                      <a:r>
                        <a:rPr lang="en-US" sz="2400" dirty="0" err="1"/>
                        <a:t>oleh</a:t>
                      </a:r>
                      <a:r>
                        <a:rPr lang="en-US" sz="2400" dirty="0"/>
                        <a:t> </a:t>
                      </a:r>
                      <a:r>
                        <a:rPr lang="en-US" sz="2400" dirty="0" err="1"/>
                        <a:t>Kadinkes</a:t>
                      </a:r>
                      <a:r>
                        <a:rPr lang="en-US" sz="2400" dirty="0"/>
                        <a:t> </a:t>
                      </a:r>
                      <a:r>
                        <a:rPr lang="en-US" sz="2400" dirty="0" err="1"/>
                        <a:t>Kabupaten</a:t>
                      </a:r>
                      <a:r>
                        <a:rPr lang="en-US" sz="2400" dirty="0"/>
                        <a:t>/Kota</a:t>
                      </a:r>
                    </a:p>
                  </a:txBody>
                  <a:tcPr/>
                </a:tc>
                <a:extLst>
                  <a:ext uri="{0D108BD9-81ED-4DB2-BD59-A6C34878D82A}"/>
                </a:extLst>
              </a:tr>
              <a:tr h="571113">
                <a:tc>
                  <a:txBody>
                    <a:bodyPr/>
                    <a:lstStyle/>
                    <a:p>
                      <a:pPr algn="ctr"/>
                      <a:r>
                        <a:rPr lang="en-US" sz="2400" dirty="0"/>
                        <a:t>Tingkat </a:t>
                      </a:r>
                      <a:r>
                        <a:rPr lang="en-US" sz="2400" dirty="0" err="1"/>
                        <a:t>Puskesmas</a:t>
                      </a:r>
                      <a:endParaRPr lang="en-US" sz="2400" dirty="0"/>
                    </a:p>
                  </a:txBody>
                  <a:tcPr/>
                </a:tc>
                <a:tc>
                  <a:txBody>
                    <a:bodyPr/>
                    <a:lstStyle/>
                    <a:p>
                      <a:r>
                        <a:rPr lang="en-US" sz="2400" dirty="0" err="1"/>
                        <a:t>Kepala</a:t>
                      </a:r>
                      <a:r>
                        <a:rPr lang="en-US" sz="2400" dirty="0"/>
                        <a:t> </a:t>
                      </a:r>
                      <a:r>
                        <a:rPr lang="en-US" sz="2400" dirty="0" err="1"/>
                        <a:t>Puskesmas</a:t>
                      </a:r>
                      <a:endParaRPr lang="en-US" sz="2400" dirty="0"/>
                    </a:p>
                  </a:txBody>
                  <a:tcPr/>
                </a:tc>
                <a:extLst>
                  <a:ext uri="{0D108BD9-81ED-4DB2-BD59-A6C34878D82A}"/>
                </a:extLst>
              </a:tr>
            </a:tbl>
          </a:graphicData>
        </a:graphic>
      </p:graphicFrame>
      <p:pic>
        <p:nvPicPr>
          <p:cNvPr id="39957" name="Picture 4" descr="C:\Users\OKVA\Downloads\logo-kemenkes-baru-201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138113"/>
            <a:ext cx="135731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extLst>
          </p:cNvPr>
          <p:cNvSpPr>
            <a:spLocks/>
          </p:cNvSpPr>
          <p:nvPr/>
        </p:nvSpPr>
        <p:spPr bwMode="auto">
          <a:xfrm>
            <a:off x="1824038" y="138113"/>
            <a:ext cx="9148762" cy="804862"/>
          </a:xfrm>
          <a:prstGeom prst="round2DiagRect">
            <a:avLst>
              <a:gd name="adj1" fmla="val 0"/>
              <a:gd name="adj2" fmla="val 30426"/>
            </a:avLst>
          </a:prstGeom>
          <a:solidFill>
            <a:srgbClr val="1E273B"/>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66688" algn="ctr" eaLnBrk="1" fontAlgn="auto" hangingPunct="1">
              <a:spcBef>
                <a:spcPts val="0"/>
              </a:spcBef>
              <a:spcAft>
                <a:spcPts val="0"/>
              </a:spcAft>
              <a:defRPr/>
            </a:pPr>
            <a:r>
              <a:rPr lang="en-US" sz="2800" b="1" spc="-150" dirty="0">
                <a:solidFill>
                  <a:prstClr val="white"/>
                </a:solidFill>
                <a:latin typeface="Arial" panose="020B0604020202020204" pitchFamily="34" charset="0"/>
                <a:cs typeface="Arial" panose="020B0604020202020204" pitchFamily="34" charset="0"/>
              </a:rPr>
              <a:t>PELAKSANAAN MONITORING DAN EVALUASI </a:t>
            </a:r>
            <a:endParaRPr lang="id-ID" sz="2800" b="1" spc="-150" dirty="0" smtClean="0">
              <a:solidFill>
                <a:prstClr val="white"/>
              </a:solidFill>
              <a:latin typeface="Arial" panose="020B0604020202020204" pitchFamily="34" charset="0"/>
              <a:cs typeface="Arial" panose="020B0604020202020204" pitchFamily="34" charset="0"/>
            </a:endParaRPr>
          </a:p>
          <a:p>
            <a:pPr marL="166688" algn="ctr" eaLnBrk="1" fontAlgn="auto" hangingPunct="1">
              <a:spcBef>
                <a:spcPts val="0"/>
              </a:spcBef>
              <a:spcAft>
                <a:spcPts val="0"/>
              </a:spcAft>
              <a:defRPr/>
            </a:pPr>
            <a:r>
              <a:rPr lang="en-US" sz="2800" b="1" spc="-150" dirty="0" smtClean="0">
                <a:solidFill>
                  <a:prstClr val="white"/>
                </a:solidFill>
                <a:latin typeface="Arial" panose="020B0604020202020204" pitchFamily="34" charset="0"/>
                <a:cs typeface="Arial" panose="020B0604020202020204" pitchFamily="34" charset="0"/>
              </a:rPr>
              <a:t>SESUAI </a:t>
            </a:r>
            <a:r>
              <a:rPr lang="en-US" sz="2800" b="1" spc="-150" dirty="0">
                <a:solidFill>
                  <a:prstClr val="white"/>
                </a:solidFill>
                <a:latin typeface="Arial" panose="020B0604020202020204" pitchFamily="34" charset="0"/>
                <a:cs typeface="Arial" panose="020B0604020202020204" pitchFamily="34" charset="0"/>
              </a:rPr>
              <a:t>KONSEP BINWIL</a:t>
            </a:r>
          </a:p>
        </p:txBody>
      </p:sp>
      <p:pic>
        <p:nvPicPr>
          <p:cNvPr id="39959" name="Picture 38" descr="logo-ks.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77575" y="58738"/>
            <a:ext cx="1050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370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74774735"/>
              </p:ext>
            </p:extLst>
          </p:nvPr>
        </p:nvGraphicFramePr>
        <p:xfrm>
          <a:off x="167688" y="328473"/>
          <a:ext cx="1185267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280406" y="0"/>
            <a:ext cx="8217121" cy="923330"/>
          </a:xfrm>
          <a:prstGeom prst="rect">
            <a:avLst/>
          </a:prstGeom>
          <a:noFill/>
        </p:spPr>
        <p:txBody>
          <a:bodyPr wrap="none" lIns="91440" tIns="45720" rIns="91440" bIns="45720">
            <a:spAutoFit/>
          </a:bodyPr>
          <a:lstStyle/>
          <a:p>
            <a:pPr algn="ctr"/>
            <a:r>
              <a:rPr lang="en-US" sz="5400" b="1" cap="none" spc="0" dirty="0" err="1" smtClean="0">
                <a:ln w="22225">
                  <a:solidFill>
                    <a:schemeClr val="accent2"/>
                  </a:solidFill>
                  <a:prstDash val="solid"/>
                </a:ln>
                <a:solidFill>
                  <a:schemeClr val="accent2">
                    <a:lumMod val="40000"/>
                    <a:lumOff val="60000"/>
                  </a:schemeClr>
                </a:solidFill>
                <a:effectLst/>
              </a:rPr>
              <a:t>Konsep</a:t>
            </a:r>
            <a:r>
              <a:rPr lang="en-US" sz="5400" b="1" cap="none" spc="0" dirty="0" smtClean="0">
                <a:ln w="22225">
                  <a:solidFill>
                    <a:schemeClr val="accent2"/>
                  </a:solidFill>
                  <a:prstDash val="solid"/>
                </a:ln>
                <a:solidFill>
                  <a:schemeClr val="accent2">
                    <a:lumMod val="40000"/>
                    <a:lumOff val="60000"/>
                  </a:schemeClr>
                </a:solidFill>
                <a:effectLst/>
              </a:rPr>
              <a:t> </a:t>
            </a:r>
            <a:r>
              <a:rPr lang="en-US" sz="5400" b="1" cap="none" spc="0" dirty="0" err="1" smtClean="0">
                <a:ln w="22225">
                  <a:solidFill>
                    <a:schemeClr val="accent2"/>
                  </a:solidFill>
                  <a:prstDash val="solid"/>
                </a:ln>
                <a:solidFill>
                  <a:schemeClr val="accent2">
                    <a:lumMod val="40000"/>
                    <a:lumOff val="60000"/>
                  </a:schemeClr>
                </a:solidFill>
                <a:effectLst/>
              </a:rPr>
              <a:t>Binwil</a:t>
            </a:r>
            <a:r>
              <a:rPr lang="en-US" sz="5400" b="1" cap="none" spc="0" dirty="0" smtClean="0">
                <a:ln w="22225">
                  <a:solidFill>
                    <a:schemeClr val="accent2"/>
                  </a:solidFill>
                  <a:prstDash val="solid"/>
                </a:ln>
                <a:solidFill>
                  <a:schemeClr val="accent2">
                    <a:lumMod val="40000"/>
                    <a:lumOff val="60000"/>
                  </a:schemeClr>
                </a:solidFill>
                <a:effectLst/>
              </a:rPr>
              <a:t> di </a:t>
            </a:r>
            <a:r>
              <a:rPr lang="en-US" sz="5400" b="1" cap="none" spc="0" dirty="0" err="1" smtClean="0">
                <a:ln w="22225">
                  <a:solidFill>
                    <a:schemeClr val="accent2"/>
                  </a:solidFill>
                  <a:prstDash val="solid"/>
                </a:ln>
                <a:solidFill>
                  <a:schemeClr val="accent2">
                    <a:lumMod val="40000"/>
                    <a:lumOff val="60000"/>
                  </a:schemeClr>
                </a:solidFill>
                <a:effectLst/>
              </a:rPr>
              <a:t>Puskesmas</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6" name="Rectangle 5"/>
          <p:cNvSpPr/>
          <p:nvPr/>
        </p:nvSpPr>
        <p:spPr>
          <a:xfrm>
            <a:off x="310718" y="5282214"/>
            <a:ext cx="5406501" cy="1415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rPr>
              <a:t>Seluruh</a:t>
            </a:r>
            <a:r>
              <a:rPr lang="en-US" sz="2800" dirty="0" smtClean="0">
                <a:solidFill>
                  <a:schemeClr val="tx1"/>
                </a:solidFill>
              </a:rPr>
              <a:t> </a:t>
            </a:r>
            <a:r>
              <a:rPr lang="en-US" sz="2800" dirty="0" err="1" smtClean="0">
                <a:solidFill>
                  <a:schemeClr val="tx1"/>
                </a:solidFill>
              </a:rPr>
              <a:t>Nakes</a:t>
            </a:r>
            <a:r>
              <a:rPr lang="en-US" sz="2800" dirty="0" smtClean="0">
                <a:solidFill>
                  <a:schemeClr val="tx1"/>
                </a:solidFill>
              </a:rPr>
              <a:t> yang </a:t>
            </a:r>
            <a:r>
              <a:rPr lang="en-US" sz="2800" dirty="0" err="1" smtClean="0">
                <a:solidFill>
                  <a:schemeClr val="tx1"/>
                </a:solidFill>
              </a:rPr>
              <a:t>ada</a:t>
            </a:r>
            <a:endParaRPr lang="en-US" sz="2800" dirty="0" smtClean="0">
              <a:solidFill>
                <a:schemeClr val="tx1"/>
              </a:solidFill>
            </a:endParaRPr>
          </a:p>
          <a:p>
            <a:pPr algn="ctr"/>
            <a:r>
              <a:rPr lang="en-US" sz="2800" dirty="0" smtClean="0">
                <a:solidFill>
                  <a:schemeClr val="tx1"/>
                </a:solidFill>
              </a:rPr>
              <a:t>(</a:t>
            </a:r>
            <a:r>
              <a:rPr lang="en-US" sz="2800" dirty="0" err="1" smtClean="0">
                <a:solidFill>
                  <a:schemeClr val="tx1"/>
                </a:solidFill>
              </a:rPr>
              <a:t>Dokter</a:t>
            </a:r>
            <a:r>
              <a:rPr lang="en-US" sz="2800" dirty="0" smtClean="0">
                <a:solidFill>
                  <a:schemeClr val="tx1"/>
                </a:solidFill>
              </a:rPr>
              <a:t>, </a:t>
            </a:r>
            <a:r>
              <a:rPr lang="en-US" sz="2800" dirty="0" err="1" smtClean="0">
                <a:solidFill>
                  <a:schemeClr val="tx1"/>
                </a:solidFill>
              </a:rPr>
              <a:t>Perawat</a:t>
            </a:r>
            <a:r>
              <a:rPr lang="en-US" sz="2800" dirty="0" smtClean="0">
                <a:solidFill>
                  <a:schemeClr val="tx1"/>
                </a:solidFill>
              </a:rPr>
              <a:t>, </a:t>
            </a:r>
            <a:r>
              <a:rPr lang="en-US" sz="2800" dirty="0" err="1" smtClean="0">
                <a:solidFill>
                  <a:schemeClr val="tx1"/>
                </a:solidFill>
              </a:rPr>
              <a:t>Bidan</a:t>
            </a:r>
            <a:r>
              <a:rPr lang="en-US" sz="2800" dirty="0" smtClean="0">
                <a:solidFill>
                  <a:schemeClr val="tx1"/>
                </a:solidFill>
              </a:rPr>
              <a:t> </a:t>
            </a:r>
            <a:r>
              <a:rPr lang="en-US" sz="2800" dirty="0" err="1" smtClean="0">
                <a:solidFill>
                  <a:schemeClr val="tx1"/>
                </a:solidFill>
              </a:rPr>
              <a:t>dan</a:t>
            </a:r>
            <a:r>
              <a:rPr lang="en-US" sz="2800" dirty="0" smtClean="0">
                <a:solidFill>
                  <a:schemeClr val="tx1"/>
                </a:solidFill>
              </a:rPr>
              <a:t> </a:t>
            </a:r>
            <a:r>
              <a:rPr lang="en-US" sz="2800" dirty="0" err="1" smtClean="0">
                <a:solidFill>
                  <a:schemeClr val="tx1"/>
                </a:solidFill>
              </a:rPr>
              <a:t>Nakes</a:t>
            </a:r>
            <a:r>
              <a:rPr lang="en-US" sz="2800" dirty="0" smtClean="0">
                <a:solidFill>
                  <a:schemeClr val="tx1"/>
                </a:solidFill>
              </a:rPr>
              <a:t> </a:t>
            </a:r>
            <a:r>
              <a:rPr lang="en-US" sz="2800" dirty="0" err="1" smtClean="0">
                <a:solidFill>
                  <a:schemeClr val="tx1"/>
                </a:solidFill>
              </a:rPr>
              <a:t>lainnya</a:t>
            </a:r>
            <a:r>
              <a:rPr lang="en-US" sz="2800" dirty="0" smtClean="0">
                <a:solidFill>
                  <a:schemeClr val="tx1"/>
                </a:solidFill>
              </a:rPr>
              <a:t>)</a:t>
            </a:r>
            <a:endParaRPr lang="en-US" sz="2800" dirty="0">
              <a:solidFill>
                <a:schemeClr val="tx1"/>
              </a:solidFill>
            </a:endParaRPr>
          </a:p>
        </p:txBody>
      </p:sp>
      <p:sp>
        <p:nvSpPr>
          <p:cNvPr id="7" name="Rectangle 6"/>
          <p:cNvSpPr/>
          <p:nvPr/>
        </p:nvSpPr>
        <p:spPr>
          <a:xfrm>
            <a:off x="6473300" y="5282214"/>
            <a:ext cx="5406501" cy="1415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rPr>
              <a:t>Seluruh</a:t>
            </a:r>
            <a:r>
              <a:rPr lang="en-US" sz="2800" dirty="0" smtClean="0">
                <a:solidFill>
                  <a:schemeClr val="tx1"/>
                </a:solidFill>
              </a:rPr>
              <a:t> </a:t>
            </a:r>
            <a:r>
              <a:rPr lang="en-US" sz="2800" dirty="0" err="1" smtClean="0">
                <a:solidFill>
                  <a:schemeClr val="tx1"/>
                </a:solidFill>
              </a:rPr>
              <a:t>Kades</a:t>
            </a:r>
            <a:r>
              <a:rPr lang="en-US" sz="2800" dirty="0" smtClean="0">
                <a:solidFill>
                  <a:schemeClr val="tx1"/>
                </a:solidFill>
              </a:rPr>
              <a:t> </a:t>
            </a:r>
            <a:r>
              <a:rPr lang="en-US" sz="2800" dirty="0" err="1" smtClean="0">
                <a:solidFill>
                  <a:schemeClr val="tx1"/>
                </a:solidFill>
              </a:rPr>
              <a:t>dan</a:t>
            </a:r>
            <a:r>
              <a:rPr lang="en-US" sz="2800" dirty="0" smtClean="0">
                <a:solidFill>
                  <a:schemeClr val="tx1"/>
                </a:solidFill>
              </a:rPr>
              <a:t> </a:t>
            </a:r>
            <a:r>
              <a:rPr lang="en-US" sz="2800" dirty="0" err="1" smtClean="0">
                <a:solidFill>
                  <a:schemeClr val="tx1"/>
                </a:solidFill>
              </a:rPr>
              <a:t>Linsek</a:t>
            </a:r>
            <a:r>
              <a:rPr lang="en-US" sz="2800" dirty="0" smtClean="0">
                <a:solidFill>
                  <a:schemeClr val="tx1"/>
                </a:solidFill>
              </a:rPr>
              <a:t> yang </a:t>
            </a:r>
            <a:r>
              <a:rPr lang="en-US" sz="2800" dirty="0" err="1" smtClean="0">
                <a:solidFill>
                  <a:schemeClr val="tx1"/>
                </a:solidFill>
              </a:rPr>
              <a:t>ada</a:t>
            </a:r>
            <a:endParaRPr lang="en-US" sz="2800" dirty="0" smtClean="0">
              <a:solidFill>
                <a:schemeClr val="tx1"/>
              </a:solidFill>
            </a:endParaRPr>
          </a:p>
          <a:p>
            <a:pPr algn="ctr"/>
            <a:r>
              <a:rPr lang="en-US" sz="2800" dirty="0" smtClean="0">
                <a:solidFill>
                  <a:schemeClr val="tx1"/>
                </a:solidFill>
              </a:rPr>
              <a:t>(</a:t>
            </a:r>
            <a:r>
              <a:rPr lang="en-US" sz="2800" dirty="0" err="1" smtClean="0">
                <a:solidFill>
                  <a:schemeClr val="tx1"/>
                </a:solidFill>
              </a:rPr>
              <a:t>Kades</a:t>
            </a:r>
            <a:r>
              <a:rPr lang="en-US" sz="2800" dirty="0" smtClean="0">
                <a:solidFill>
                  <a:schemeClr val="tx1"/>
                </a:solidFill>
              </a:rPr>
              <a:t>, </a:t>
            </a:r>
            <a:r>
              <a:rPr lang="en-US" sz="2800" dirty="0" err="1" smtClean="0">
                <a:solidFill>
                  <a:schemeClr val="tx1"/>
                </a:solidFill>
              </a:rPr>
              <a:t>Toma</a:t>
            </a:r>
            <a:r>
              <a:rPr lang="en-US" sz="2800" dirty="0" smtClean="0">
                <a:solidFill>
                  <a:schemeClr val="tx1"/>
                </a:solidFill>
              </a:rPr>
              <a:t>, Toga, FKTP )</a:t>
            </a:r>
            <a:endParaRPr lang="en-US" sz="2800" dirty="0">
              <a:solidFill>
                <a:schemeClr val="tx1"/>
              </a:solidFill>
            </a:endParaRPr>
          </a:p>
        </p:txBody>
      </p:sp>
      <p:cxnSp>
        <p:nvCxnSpPr>
          <p:cNvPr id="9" name="Straight Arrow Connector 8"/>
          <p:cNvCxnSpPr/>
          <p:nvPr/>
        </p:nvCxnSpPr>
        <p:spPr>
          <a:xfrm flipH="1">
            <a:off x="3977196" y="3124940"/>
            <a:ext cx="4199138" cy="0"/>
          </a:xfrm>
          <a:prstGeom prst="straightConnector1">
            <a:avLst/>
          </a:prstGeom>
          <a:ln w="76200">
            <a:prstDash val="sysDot"/>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6591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id-ID" dirty="0" smtClean="0"/>
              <a:t>Faktor Penentu Cakupan Kunjungan</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4299254"/>
              </p:ext>
            </p:extLst>
          </p:nvPr>
        </p:nvGraphicFramePr>
        <p:xfrm>
          <a:off x="421340" y="779929"/>
          <a:ext cx="11465859" cy="598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9372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247" y="109631"/>
            <a:ext cx="10515600" cy="1325563"/>
          </a:xfrm>
        </p:spPr>
        <p:txBody>
          <a:bodyPr>
            <a:normAutofit/>
          </a:bodyPr>
          <a:lstStyle/>
          <a:p>
            <a:pPr algn="ctr"/>
            <a:r>
              <a:rPr lang="en-US" b="1" dirty="0" err="1" smtClean="0"/>
              <a:t>Langkah</a:t>
            </a:r>
            <a:r>
              <a:rPr lang="id-ID" b="1" dirty="0" smtClean="0"/>
              <a:t> </a:t>
            </a:r>
            <a:r>
              <a:rPr lang="en-US" b="1" dirty="0" err="1" smtClean="0"/>
              <a:t>Mempercepat</a:t>
            </a:r>
            <a:r>
              <a:rPr lang="en-US" b="1" dirty="0" smtClean="0"/>
              <a:t> </a:t>
            </a:r>
            <a:r>
              <a:rPr lang="en-US" b="1" dirty="0" err="1" smtClean="0"/>
              <a:t>Kunjungan</a:t>
            </a:r>
            <a:r>
              <a:rPr lang="en-US" b="1" dirty="0" smtClean="0"/>
              <a:t> </a:t>
            </a:r>
            <a:r>
              <a:rPr lang="en-US" b="1" dirty="0" err="1" smtClean="0"/>
              <a:t>Keluarga</a:t>
            </a:r>
            <a:r>
              <a:rPr lang="en-US" b="1" dirty="0" smtClean="0"/>
              <a:t> </a:t>
            </a:r>
            <a:r>
              <a:rPr lang="id-ID" dirty="0" smtClean="0"/>
              <a:t/>
            </a:r>
            <a:br>
              <a:rPr lang="id-ID" dirty="0" smtClean="0"/>
            </a:b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489983"/>
              </p:ext>
            </p:extLst>
          </p:nvPr>
        </p:nvGraphicFramePr>
        <p:xfrm>
          <a:off x="-1264023" y="911224"/>
          <a:ext cx="14119411" cy="5691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9483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54741"/>
          </a:xfrm>
        </p:spPr>
        <p:txBody>
          <a:bodyPr>
            <a:normAutofit/>
          </a:bodyPr>
          <a:lstStyle/>
          <a:p>
            <a:pPr algn="ctr"/>
            <a:r>
              <a:rPr lang="id-ID" dirty="0" smtClean="0"/>
              <a:t>Tingkatan </a:t>
            </a:r>
            <a:r>
              <a:rPr lang="en-US" dirty="0" err="1" smtClean="0"/>
              <a:t>intervensi</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2061810"/>
              </p:ext>
            </p:extLst>
          </p:nvPr>
        </p:nvGraphicFramePr>
        <p:xfrm>
          <a:off x="192742" y="1099484"/>
          <a:ext cx="11775140" cy="5529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7299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149971"/>
            <a:ext cx="10515600" cy="1325563"/>
          </a:xfrm>
        </p:spPr>
        <p:txBody>
          <a:bodyPr>
            <a:normAutofit/>
          </a:bodyPr>
          <a:lstStyle/>
          <a:p>
            <a:r>
              <a:rPr lang="id-ID" dirty="0" smtClean="0"/>
              <a:t>P</a:t>
            </a:r>
            <a:r>
              <a:rPr lang="en-US" dirty="0" err="1" smtClean="0"/>
              <a:t>endekatan</a:t>
            </a:r>
            <a:r>
              <a:rPr lang="en-US" dirty="0" smtClean="0"/>
              <a:t> </a:t>
            </a:r>
            <a:r>
              <a:rPr lang="id-ID" dirty="0" smtClean="0"/>
              <a:t>I</a:t>
            </a:r>
            <a:r>
              <a:rPr lang="en-US" dirty="0" err="1" smtClean="0"/>
              <a:t>ntervensi</a:t>
            </a:r>
            <a:r>
              <a:rPr lang="en-US" dirty="0" smtClean="0"/>
              <a:t> </a:t>
            </a:r>
            <a:r>
              <a:rPr lang="id-ID" dirty="0" err="1" smtClean="0"/>
              <a:t>K</a:t>
            </a:r>
            <a:r>
              <a:rPr lang="en-US" dirty="0" err="1" smtClean="0"/>
              <a:t>esehatan</a:t>
            </a:r>
            <a:r>
              <a:rPr lang="en-US" dirty="0" smtClean="0"/>
              <a:t> </a:t>
            </a:r>
            <a:r>
              <a:rPr lang="id-ID" dirty="0" smtClean="0"/>
              <a:t>Ma</a:t>
            </a:r>
            <a:r>
              <a:rPr lang="en-US" dirty="0" err="1" smtClean="0"/>
              <a:t>syarakat</a:t>
            </a:r>
            <a:r>
              <a:rPr lang="en-US" dirty="0" smtClean="0"/>
              <a:t> </a:t>
            </a:r>
            <a:r>
              <a:rPr lang="id-ID" dirty="0" smtClean="0"/>
              <a:t/>
            </a:r>
            <a:br>
              <a:rPr lang="id-ID" dirty="0" smtClean="0"/>
            </a:b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5483599"/>
              </p:ext>
            </p:extLst>
          </p:nvPr>
        </p:nvGraphicFramePr>
        <p:xfrm>
          <a:off x="-2200837" y="1210236"/>
          <a:ext cx="14585578" cy="547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4869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700"/>
            <a:ext cx="12192000" cy="6896100"/>
          </a:xfrm>
          <a:prstGeom prst="rect">
            <a:avLst/>
          </a:prstGeom>
        </p:spPr>
      </p:pic>
    </p:spTree>
    <p:extLst>
      <p:ext uri="{BB962C8B-B14F-4D97-AF65-F5344CB8AC3E}">
        <p14:creationId xmlns:p14="http://schemas.microsoft.com/office/powerpoint/2010/main" val="33577824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698</TotalTime>
  <Words>2176</Words>
  <Application>Microsoft Office PowerPoint</Application>
  <PresentationFormat>Widescreen</PresentationFormat>
  <Paragraphs>293</Paragraphs>
  <Slides>25</Slides>
  <Notes>11</Notes>
  <HiddenSlides>1</HiddenSlides>
  <MMClips>0</MMClips>
  <ScaleCrop>false</ScaleCrop>
  <HeadingPairs>
    <vt:vector size="8" baseType="variant">
      <vt:variant>
        <vt:lpstr>Fonts Used</vt:lpstr>
      </vt:variant>
      <vt:variant>
        <vt:i4>16</vt:i4>
      </vt:variant>
      <vt:variant>
        <vt:lpstr>Theme</vt:lpstr>
      </vt:variant>
      <vt:variant>
        <vt:i4>11</vt:i4>
      </vt:variant>
      <vt:variant>
        <vt:lpstr>Embedded OLE Servers</vt:lpstr>
      </vt:variant>
      <vt:variant>
        <vt:i4>1</vt:i4>
      </vt:variant>
      <vt:variant>
        <vt:lpstr>Slide Titles</vt:lpstr>
      </vt:variant>
      <vt:variant>
        <vt:i4>25</vt:i4>
      </vt:variant>
    </vt:vector>
  </HeadingPairs>
  <TitlesOfParts>
    <vt:vector size="53" baseType="lpstr">
      <vt:lpstr>Arial Unicode MS</vt:lpstr>
      <vt:lpstr>맑은 고딕</vt:lpstr>
      <vt:lpstr>MS PGothic</vt:lpstr>
      <vt:lpstr>SimSun</vt:lpstr>
      <vt:lpstr>Arial</vt:lpstr>
      <vt:lpstr>Arial Black</vt:lpstr>
      <vt:lpstr>Avenir Black</vt:lpstr>
      <vt:lpstr>Calibri</vt:lpstr>
      <vt:lpstr>Calibri Light</vt:lpstr>
      <vt:lpstr>Century Gothic</vt:lpstr>
      <vt:lpstr>Open Sans</vt:lpstr>
      <vt:lpstr>Open Sans Light</vt:lpstr>
      <vt:lpstr>Tahoma</vt:lpstr>
      <vt:lpstr>Times New Roman</vt:lpstr>
      <vt:lpstr>Titillium</vt:lpstr>
      <vt:lpstr>Wingdings</vt:lpstr>
      <vt:lpstr>Office Theme</vt:lpstr>
      <vt:lpstr>1_Office Theme</vt:lpstr>
      <vt:lpstr>9_Office Theme</vt:lpstr>
      <vt:lpstr>2_Office Theme</vt:lpstr>
      <vt:lpstr>3_Office Theme</vt:lpstr>
      <vt:lpstr>4_Office Theme</vt:lpstr>
      <vt:lpstr>10_Office Theme</vt:lpstr>
      <vt:lpstr>5_Office Theme</vt:lpstr>
      <vt:lpstr>6_Office Theme</vt:lpstr>
      <vt:lpstr>7_Office Theme</vt:lpstr>
      <vt:lpstr>8_Office Theme</vt:lpstr>
      <vt:lpstr>think-cell Slide</vt:lpstr>
      <vt:lpstr>PowerPoint Presentation</vt:lpstr>
      <vt:lpstr>PowerPoint Presentation</vt:lpstr>
      <vt:lpstr>PowerPoint Presentation</vt:lpstr>
      <vt:lpstr>PowerPoint Presentation</vt:lpstr>
      <vt:lpstr>Faktor Penentu Cakupan Kunjungan</vt:lpstr>
      <vt:lpstr>Langkah Mempercepat Kunjungan Keluarga  </vt:lpstr>
      <vt:lpstr>Tingkatan intervensi</vt:lpstr>
      <vt:lpstr>Pendekatan Intervensi Kesehatan Masyarakat  </vt:lpstr>
      <vt:lpstr>PowerPoint Presentation</vt:lpstr>
      <vt:lpstr>Pendekatan program </vt:lpstr>
      <vt:lpstr>PowerPoint Presentation</vt:lpstr>
      <vt:lpstr>PowerPoint Presentation</vt:lpstr>
      <vt:lpstr>Intervensi berbasis wilayah </vt:lpstr>
      <vt:lpstr>PowerPoint Presentation</vt:lpstr>
      <vt:lpstr>PowerPoint Presentation</vt:lpstr>
      <vt:lpstr>PowerPoint Presentation</vt:lpstr>
      <vt:lpstr>UPAYA PENGEMBANGAN SARANA PRASARANA DAN ALAT KESEHATAN (SPA)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TERIMA KASIH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INTERVENSI LANJUT</dc:title>
  <dc:creator>One</dc:creator>
  <cp:lastModifiedBy>Acer</cp:lastModifiedBy>
  <cp:revision>16</cp:revision>
  <dcterms:created xsi:type="dcterms:W3CDTF">2019-02-28T12:00:50Z</dcterms:created>
  <dcterms:modified xsi:type="dcterms:W3CDTF">2019-03-29T02:26:38Z</dcterms:modified>
</cp:coreProperties>
</file>